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117C3A-A868-4612-AA63-785BBAA8B106}" v="1" dt="2019-11-13T05:11:51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ung Ting Wai" userId="63a24b26-2b8f-47ae-aabd-d67df3107188" providerId="ADAL" clId="{F1117C3A-A868-4612-AA63-785BBAA8B106}"/>
    <pc:docChg chg="addSld delSld modSld">
      <pc:chgData name="Yeung Ting Wai" userId="63a24b26-2b8f-47ae-aabd-d67df3107188" providerId="ADAL" clId="{F1117C3A-A868-4612-AA63-785BBAA8B106}" dt="2019-11-13T05:12:00.837" v="1" actId="2696"/>
      <pc:docMkLst>
        <pc:docMk/>
      </pc:docMkLst>
      <pc:sldChg chg="add del">
        <pc:chgData name="Yeung Ting Wai" userId="63a24b26-2b8f-47ae-aabd-d67df3107188" providerId="ADAL" clId="{F1117C3A-A868-4612-AA63-785BBAA8B106}" dt="2019-11-13T05:12:00.837" v="1" actId="2696"/>
        <pc:sldMkLst>
          <pc:docMk/>
          <pc:sldMk cId="3985718523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27E3E6-9080-4B26-BD17-520003EE9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2286210-FCB3-41F9-A1D9-F394A613C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9911426-BA33-4080-B096-A474EBC8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321DF3-0D3D-4532-ACBE-315C01795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72E5A5-EFA6-4C1A-9BD8-23D48A8D8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297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882C1B-FDA6-486F-B1AA-25A77F3A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A56EF8-42AF-4788-9E29-5CA486F50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B46177-A570-404C-8EAE-D39CAA11B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C5A141-6127-405B-AA00-7D745CB8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E00B2E-0078-4FD9-97BA-65629FF6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480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3D4B322-1026-4438-ADE6-FEEEF5819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68F811-E9A9-406B-9FAA-B6235D952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C06DC7-3A3E-4046-B633-883FEDCD3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7A6E27-0C4F-4A46-ADA5-3E610B1F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6AD647-8C5C-4517-B6DF-5A4282C4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056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E08BDE-C319-45D2-B632-8116774B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22AA5E-65EB-4882-9C90-6171D5D75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4EC024-4078-4FE8-B664-AB97868D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72B911-6953-411B-B6D5-CA9E0664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350C15-54DB-4CB1-8843-4CC8DDE0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177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1E9725-617C-4F52-80E8-F1234811C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FE4A78-1843-4394-B98D-492E66AFD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EE0E69-AC10-4840-ABC5-AD7F7AF3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8ABC57-3286-4A9E-A10A-4C5B0C8D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34F143-4820-4067-A778-6ED26A61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017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423DD0-1EC1-4DF5-83ED-DBA979F0C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4FED0C-310A-41FE-A40D-AACAC46AC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7DADF0-8CC8-40A7-9014-1E49DA2CD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27B72DC-D69C-410A-8AF5-BF361614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BF9DD19-9B0F-4DAB-AA09-5145EE956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F60A6CD-1D69-401C-8F77-5DBF090B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458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C54D03-B7DB-462B-8658-BA6029618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A819ACC-7528-4341-BEB4-C8DEE2BF4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17064AD-1A1D-4FFB-BFF3-1365088AA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F0F1B8E-B526-4CC6-A23D-5570E06D6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AE55D3B-1EC0-4643-BA96-BDB1BE0DD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42E980-9255-4523-806C-FB5E2CE62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57125AA-5044-4A0C-8BE1-2309C8B7C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F04F957-15C7-4B68-B6B9-32C66824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54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A771E5-AE57-41C4-9F55-C9246884D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9871232-828E-410E-9698-7A9F19D4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067E880-0533-46EF-B95B-292CD54F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9BD7873-FACA-4CB5-BCF5-79468305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0226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10C4794-3BB1-4CEE-B69B-C44654AC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4F04899-038B-4D25-92BB-C46F23BF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3A4A5E5-9E2F-4A70-8042-A6F4CC8E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583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7A3A33-E1BB-4820-84AA-FACE49C45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AB545F-63ED-4DB5-BBF9-F36187071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610DDE4-3E2D-41A1-BFBB-99946D6EC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22ACB53-8DF6-4576-85E2-CEE3D852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CE8B15-CB0F-4235-BC11-37370AF56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79B2698-B858-42F7-847D-0CED077E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0047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43E03F-437E-45C6-92D3-A516B8F00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9DCD828-3C2F-40CE-A897-A916D2216F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732B2BB-2B11-48DB-A9E8-7F65D23C6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CDF6BBC-E267-42AC-A915-8DFE948B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08CC525-A2B0-4C98-A8F5-BF1D925E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CB36A3A-A2E7-4BB5-A56A-5CADF0B2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776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BF33A05-E124-4F73-BAFC-4803B8B44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985CEDF-538A-48DC-9C55-283876242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556EC0-7C6C-4C7B-80D0-35F359A67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FF2F-EFCB-491D-8C51-D4F0E207F76F}" type="datetimeFigureOut">
              <a:rPr lang="zh-HK" altLang="en-US" smtClean="0"/>
              <a:t>13/11/2019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29D7FC-13FC-48BD-928F-510E03D5E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D67B6C-DD78-4337-A563-A5C87A9A0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7575-2F24-4E90-8CCA-9301A5B7D4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892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XXXXX@go.bhss.edu.h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0B9F60D3-B4D1-4EB4-BF02-781DB9672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267832"/>
            <a:ext cx="4805996" cy="1297115"/>
          </a:xfrm>
        </p:spPr>
        <p:txBody>
          <a:bodyPr anchor="t">
            <a:normAutofit fontScale="90000"/>
          </a:bodyPr>
          <a:lstStyle/>
          <a:p>
            <a:pPr algn="l"/>
            <a:r>
              <a:rPr lang="zh-TW" altLang="en-US" sz="4400" dirty="0">
                <a:solidFill>
                  <a:srgbClr val="000000"/>
                </a:solidFill>
              </a:rPr>
              <a:t>利用</a:t>
            </a:r>
            <a:r>
              <a:rPr lang="en-US" altLang="zh-TW" sz="4400" dirty="0">
                <a:solidFill>
                  <a:srgbClr val="000000"/>
                </a:solidFill>
              </a:rPr>
              <a:t>Canvas App </a:t>
            </a:r>
            <a:br>
              <a:rPr lang="en-US" altLang="zh-TW" sz="4400" dirty="0">
                <a:solidFill>
                  <a:srgbClr val="000000"/>
                </a:solidFill>
              </a:rPr>
            </a:br>
            <a:r>
              <a:rPr lang="zh-TW" altLang="en-US" sz="4400" dirty="0">
                <a:solidFill>
                  <a:srgbClr val="000000"/>
                </a:solidFill>
              </a:rPr>
              <a:t>完成時事大挑戰及</a:t>
            </a:r>
            <a:br>
              <a:rPr lang="en-US" altLang="zh-TW" sz="4400" dirty="0">
                <a:solidFill>
                  <a:srgbClr val="000000"/>
                </a:solidFill>
              </a:rPr>
            </a:br>
            <a:r>
              <a:rPr lang="zh-TW" altLang="en-US" sz="4400" dirty="0">
                <a:solidFill>
                  <a:srgbClr val="000000"/>
                </a:solidFill>
              </a:rPr>
              <a:t>溫習筆記</a:t>
            </a:r>
            <a:endParaRPr lang="zh-HK" altLang="en-US" sz="4400" dirty="0">
              <a:solidFill>
                <a:srgbClr val="000000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A431C14-C12F-4B4B-A9A1-EC1F0BB62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endParaRPr lang="zh-HK" altLang="en-US" sz="1800">
              <a:solidFill>
                <a:srgbClr val="000000"/>
              </a:solidFill>
            </a:endParaRPr>
          </a:p>
        </p:txBody>
      </p:sp>
      <p:sp>
        <p:nvSpPr>
          <p:cNvPr id="75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canvas app的圖片搜尋結果">
            <a:extLst>
              <a:ext uri="{FF2B5EF4-FFF2-40B4-BE49-F238E27FC236}">
                <a16:creationId xmlns:a16="http://schemas.microsoft.com/office/drawing/2014/main" id="{76D6C29C-8E0C-48D3-A985-7FFB55463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9770" y="2876646"/>
            <a:ext cx="4141760" cy="201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84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891644-1AFD-4FD4-B41F-7DCAFF4F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以</a:t>
            </a:r>
            <a:r>
              <a:rPr lang="en-US" altLang="zh-TW" dirty="0" err="1"/>
              <a:t>Ipad</a:t>
            </a:r>
            <a:r>
              <a:rPr lang="en-US" altLang="zh-TW" dirty="0"/>
              <a:t> </a:t>
            </a:r>
            <a:r>
              <a:rPr lang="zh-TW" altLang="en-US" dirty="0"/>
              <a:t>尋找 </a:t>
            </a:r>
            <a:r>
              <a:rPr lang="en-US" altLang="zh-TW" dirty="0"/>
              <a:t>Canvas App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3B3AAF-0633-43DC-954E-D5AEE76C2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如需登入</a:t>
            </a:r>
            <a:endParaRPr lang="en-US" altLang="zh-TW" dirty="0"/>
          </a:p>
          <a:p>
            <a:r>
              <a:rPr lang="en-US" altLang="zh-HK" dirty="0"/>
              <a:t>School name : </a:t>
            </a:r>
            <a:r>
              <a:rPr lang="en-US" altLang="zh-HK" dirty="0" err="1"/>
              <a:t>hkedcity</a:t>
            </a:r>
            <a:r>
              <a:rPr lang="en-US" altLang="zh-HK" dirty="0"/>
              <a:t> </a:t>
            </a:r>
          </a:p>
          <a:p>
            <a:r>
              <a:rPr lang="en-US" altLang="zh-HK" dirty="0"/>
              <a:t>Login:</a:t>
            </a:r>
            <a:r>
              <a:rPr lang="zh-TW" altLang="en-US" dirty="0"/>
              <a:t> </a:t>
            </a:r>
            <a:r>
              <a:rPr lang="en-US" altLang="zh-TW" dirty="0">
                <a:hlinkClick r:id="rId2"/>
              </a:rPr>
              <a:t>sXXXXX@go.bhss.edu.hk</a:t>
            </a:r>
            <a:endParaRPr lang="en-US" altLang="zh-TW" dirty="0"/>
          </a:p>
          <a:p>
            <a:r>
              <a:rPr lang="en-US" altLang="zh-HK" dirty="0"/>
              <a:t>Password : (</a:t>
            </a:r>
            <a:r>
              <a:rPr lang="zh-TW" altLang="en-US" dirty="0"/>
              <a:t>自訂的密碼</a:t>
            </a:r>
            <a:r>
              <a:rPr lang="en-US" altLang="zh-HK" dirty="0"/>
              <a:t>)</a:t>
            </a:r>
            <a:endParaRPr lang="zh-HK" altLang="en-US" dirty="0"/>
          </a:p>
        </p:txBody>
      </p:sp>
      <p:pic>
        <p:nvPicPr>
          <p:cNvPr id="2050" name="Picture 2" descr="canvas app的圖片搜尋結果">
            <a:extLst>
              <a:ext uri="{FF2B5EF4-FFF2-40B4-BE49-F238E27FC236}">
                <a16:creationId xmlns:a16="http://schemas.microsoft.com/office/drawing/2014/main" id="{8A0FA875-9D24-4A42-A576-98030180C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1047750"/>
            <a:ext cx="48768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54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6ADDE0-3129-4488-9DA4-1656B326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5" name="內容版面配置區 4" descr="儀表板 - Google Chrome">
            <a:extLst>
              <a:ext uri="{FF2B5EF4-FFF2-40B4-BE49-F238E27FC236}">
                <a16:creationId xmlns:a16="http://schemas.microsoft.com/office/drawing/2014/main" id="{5D361ADA-D698-4416-A0FF-20CC3BA2D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38" y="365125"/>
            <a:ext cx="11114037" cy="6686742"/>
          </a:xfrm>
        </p:spPr>
      </p:pic>
      <p:sp>
        <p:nvSpPr>
          <p:cNvPr id="6" name="橢圓 5">
            <a:extLst>
              <a:ext uri="{FF2B5EF4-FFF2-40B4-BE49-F238E27FC236}">
                <a16:creationId xmlns:a16="http://schemas.microsoft.com/office/drawing/2014/main" id="{5B51488C-B894-451C-B294-984BD9CBB3B3}"/>
              </a:ext>
            </a:extLst>
          </p:cNvPr>
          <p:cNvSpPr/>
          <p:nvPr/>
        </p:nvSpPr>
        <p:spPr>
          <a:xfrm>
            <a:off x="3524250" y="1104900"/>
            <a:ext cx="2571750" cy="28479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0080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FCB59C-12AB-4384-9831-B848A242F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5" name="內容版面配置區 4" descr="1920F2-通識 - Google Chrome">
            <a:extLst>
              <a:ext uri="{FF2B5EF4-FFF2-40B4-BE49-F238E27FC236}">
                <a16:creationId xmlns:a16="http://schemas.microsoft.com/office/drawing/2014/main" id="{E9A52D91-62BD-4498-AE7E-A6B1C5BFE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72" y="378575"/>
            <a:ext cx="10769456" cy="6479425"/>
          </a:xfr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87E04A1B-AC89-4535-87F7-200511CBD86E}"/>
              </a:ext>
            </a:extLst>
          </p:cNvPr>
          <p:cNvSpPr/>
          <p:nvPr/>
        </p:nvSpPr>
        <p:spPr>
          <a:xfrm>
            <a:off x="2581275" y="2400300"/>
            <a:ext cx="6600825" cy="33909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完成所有練習</a:t>
            </a:r>
            <a:endParaRPr lang="zh-HK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EE274D6-617A-4FAE-9DF8-556BB48C0AFE}"/>
              </a:ext>
            </a:extLst>
          </p:cNvPr>
          <p:cNvSpPr txBox="1"/>
          <p:nvPr/>
        </p:nvSpPr>
        <p:spPr>
          <a:xfrm>
            <a:off x="2734235" y="1577756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完成所有練習</a:t>
            </a:r>
            <a:endParaRPr lang="zh-HK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1043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886743223B314092645392D114F0C6" ma:contentTypeVersion="31" ma:contentTypeDescription="Create a new document." ma:contentTypeScope="" ma:versionID="f11c61116cb349e0a94a85f079c8215a">
  <xsd:schema xmlns:xsd="http://www.w3.org/2001/XMLSchema" xmlns:xs="http://www.w3.org/2001/XMLSchema" xmlns:p="http://schemas.microsoft.com/office/2006/metadata/properties" xmlns:ns3="463b0b13-324a-4901-b8c6-c13f01acd085" xmlns:ns4="289102ac-cf06-423f-8de3-3c416d887dc0" targetNamespace="http://schemas.microsoft.com/office/2006/metadata/properties" ma:root="true" ma:fieldsID="80388b0707db7c58f3ae4ca071d69418" ns3:_="" ns4:_="">
    <xsd:import namespace="463b0b13-324a-4901-b8c6-c13f01acd085"/>
    <xsd:import namespace="289102ac-cf06-423f-8de3-3c416d887d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3b0b13-324a-4901-b8c6-c13f01acd0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IsNotebookLocked" ma:index="26" nillable="true" ma:displayName="Is Notebook Locked" ma:internalName="IsNotebookLocked">
      <xsd:simpleType>
        <xsd:restriction base="dms:Boolean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102ac-cf06-423f-8de3-3c416d887dc0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463b0b13-324a-4901-b8c6-c13f01acd085">
      <UserInfo>
        <DisplayName/>
        <AccountId xsi:nil="true"/>
        <AccountType/>
      </UserInfo>
    </Owner>
    <Distribution_Groups xmlns="463b0b13-324a-4901-b8c6-c13f01acd085" xsi:nil="true"/>
    <Math_Settings xmlns="463b0b13-324a-4901-b8c6-c13f01acd085" xsi:nil="true"/>
    <FolderType xmlns="463b0b13-324a-4901-b8c6-c13f01acd085" xsi:nil="true"/>
    <Student_Groups xmlns="463b0b13-324a-4901-b8c6-c13f01acd085">
      <UserInfo>
        <DisplayName/>
        <AccountId xsi:nil="true"/>
        <AccountType/>
      </UserInfo>
    </Student_Groups>
    <Templates xmlns="463b0b13-324a-4901-b8c6-c13f01acd085" xsi:nil="true"/>
    <Invited_Teachers xmlns="463b0b13-324a-4901-b8c6-c13f01acd085" xsi:nil="true"/>
    <Invited_Students xmlns="463b0b13-324a-4901-b8c6-c13f01acd085" xsi:nil="true"/>
    <LMS_Mappings xmlns="463b0b13-324a-4901-b8c6-c13f01acd085" xsi:nil="true"/>
    <Students xmlns="463b0b13-324a-4901-b8c6-c13f01acd085">
      <UserInfo>
        <DisplayName/>
        <AccountId xsi:nil="true"/>
        <AccountType/>
      </UserInfo>
    </Students>
    <DefaultSectionNames xmlns="463b0b13-324a-4901-b8c6-c13f01acd085" xsi:nil="true"/>
    <CultureName xmlns="463b0b13-324a-4901-b8c6-c13f01acd085" xsi:nil="true"/>
    <Self_Registration_Enabled xmlns="463b0b13-324a-4901-b8c6-c13f01acd085" xsi:nil="true"/>
    <Has_Teacher_Only_SectionGroup xmlns="463b0b13-324a-4901-b8c6-c13f01acd085" xsi:nil="true"/>
    <Is_Collaboration_Space_Locked xmlns="463b0b13-324a-4901-b8c6-c13f01acd085" xsi:nil="true"/>
    <IsNotebookLocked xmlns="463b0b13-324a-4901-b8c6-c13f01acd085" xsi:nil="true"/>
    <NotebookType xmlns="463b0b13-324a-4901-b8c6-c13f01acd085" xsi:nil="true"/>
    <Teachers xmlns="463b0b13-324a-4901-b8c6-c13f01acd085">
      <UserInfo>
        <DisplayName/>
        <AccountId xsi:nil="true"/>
        <AccountType/>
      </UserInfo>
    </Teachers>
    <AppVersion xmlns="463b0b13-324a-4901-b8c6-c13f01acd085" xsi:nil="true"/>
    <TeamsChannelId xmlns="463b0b13-324a-4901-b8c6-c13f01acd085" xsi:nil="true"/>
  </documentManagement>
</p:properties>
</file>

<file path=customXml/itemProps1.xml><?xml version="1.0" encoding="utf-8"?>
<ds:datastoreItem xmlns:ds="http://schemas.openxmlformats.org/officeDocument/2006/customXml" ds:itemID="{16ED4C1E-046F-4A35-98F6-CD2C7932F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3b0b13-324a-4901-b8c6-c13f01acd085"/>
    <ds:schemaRef ds:uri="289102ac-cf06-423f-8de3-3c416d887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1CF73E-73B6-48EE-8772-C0F64B533E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84014B-B132-4B04-A9D7-B1D9863B9E16}">
  <ds:schemaRefs>
    <ds:schemaRef ds:uri="http://purl.org/dc/dcmitype/"/>
    <ds:schemaRef ds:uri="http://schemas.microsoft.com/office/2006/documentManagement/types"/>
    <ds:schemaRef ds:uri="463b0b13-324a-4901-b8c6-c13f01acd085"/>
    <ds:schemaRef ds:uri="http://schemas.microsoft.com/office/infopath/2007/PartnerControls"/>
    <ds:schemaRef ds:uri="http://schemas.microsoft.com/office/2006/metadata/properties"/>
    <ds:schemaRef ds:uri="289102ac-cf06-423f-8de3-3c416d887dc0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寬螢幕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佈景主題</vt:lpstr>
      <vt:lpstr>利用Canvas App  完成時事大挑戰及 溫習筆記</vt:lpstr>
      <vt:lpstr>以Ipad 尋找 Canvas App 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利用Canvas App  完成時事大挑戰及 溫習筆記</dc:title>
  <dc:creator>Yeung Ting Wai</dc:creator>
  <cp:lastModifiedBy>Yeung Ting Wai</cp:lastModifiedBy>
  <cp:revision>1</cp:revision>
  <dcterms:created xsi:type="dcterms:W3CDTF">2019-11-13T05:07:14Z</dcterms:created>
  <dcterms:modified xsi:type="dcterms:W3CDTF">2019-11-13T05:12:03Z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0x010100BA886743223B314092645392D114F0C6</vt:lpwstr>
  </property>
</Properties>
</file>