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72" r:id="rId6"/>
    <p:sldId id="266" r:id="rId7"/>
    <p:sldId id="262" r:id="rId8"/>
    <p:sldId id="258" r:id="rId9"/>
    <p:sldId id="265" r:id="rId10"/>
    <p:sldId id="263" r:id="rId11"/>
    <p:sldId id="259" r:id="rId12"/>
    <p:sldId id="260" r:id="rId13"/>
    <p:sldId id="261" r:id="rId14"/>
    <p:sldId id="268" r:id="rId15"/>
    <p:sldId id="269" r:id="rId16"/>
    <p:sldId id="271" r:id="rId17"/>
    <p:sldId id="270" r:id="rId18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297D8-E776-F743-A09B-6C2BE33B4F26}" v="79" dt="2019-10-24T00:21:30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ung Ting Wai" userId="63a24b26-2b8f-47ae-aabd-d67df3107188" providerId="ADAL" clId="{305297D8-E776-F743-A09B-6C2BE33B4F26}"/>
    <pc:docChg chg="undo custSel addSld delSld modSld">
      <pc:chgData name="Yeung Ting Wai" userId="63a24b26-2b8f-47ae-aabd-d67df3107188" providerId="ADAL" clId="{305297D8-E776-F743-A09B-6C2BE33B4F26}" dt="2019-10-24T00:21:38.232" v="80" actId="680"/>
      <pc:docMkLst>
        <pc:docMk/>
      </pc:docMkLst>
      <pc:sldChg chg="modSp">
        <pc:chgData name="Yeung Ting Wai" userId="63a24b26-2b8f-47ae-aabd-d67df3107188" providerId="ADAL" clId="{305297D8-E776-F743-A09B-6C2BE33B4F26}" dt="2019-10-24T00:19:28.187" v="31" actId="14100"/>
        <pc:sldMkLst>
          <pc:docMk/>
          <pc:sldMk cId="2472408151" sldId="261"/>
        </pc:sldMkLst>
        <pc:spChg chg="mod">
          <ac:chgData name="Yeung Ting Wai" userId="63a24b26-2b8f-47ae-aabd-d67df3107188" providerId="ADAL" clId="{305297D8-E776-F743-A09B-6C2BE33B4F26}" dt="2019-10-24T00:19:28.187" v="31" actId="14100"/>
          <ac:spMkLst>
            <pc:docMk/>
            <pc:sldMk cId="2472408151" sldId="261"/>
            <ac:spMk id="2" creationId="{DE4059FC-01F0-4FE2-A8B2-F0E2F0F23E7B}"/>
          </ac:spMkLst>
        </pc:spChg>
      </pc:sldChg>
      <pc:sldChg chg="modSp">
        <pc:chgData name="Yeung Ting Wai" userId="63a24b26-2b8f-47ae-aabd-d67df3107188" providerId="ADAL" clId="{305297D8-E776-F743-A09B-6C2BE33B4F26}" dt="2019-10-24T00:21:30.286" v="78" actId="20577"/>
        <pc:sldMkLst>
          <pc:docMk/>
          <pc:sldMk cId="401907984" sldId="262"/>
        </pc:sldMkLst>
        <pc:spChg chg="mod">
          <ac:chgData name="Yeung Ting Wai" userId="63a24b26-2b8f-47ae-aabd-d67df3107188" providerId="ADAL" clId="{305297D8-E776-F743-A09B-6C2BE33B4F26}" dt="2019-10-24T00:21:30.286" v="78" actId="20577"/>
          <ac:spMkLst>
            <pc:docMk/>
            <pc:sldMk cId="401907984" sldId="262"/>
            <ac:spMk id="3" creationId="{ADEC6E7B-C504-4E93-B4A0-8192A93BFEF7}"/>
          </ac:spMkLst>
        </pc:spChg>
      </pc:sldChg>
      <pc:sldChg chg="modSp">
        <pc:chgData name="Yeung Ting Wai" userId="63a24b26-2b8f-47ae-aabd-d67df3107188" providerId="ADAL" clId="{305297D8-E776-F743-A09B-6C2BE33B4F26}" dt="2019-10-24T00:19:50.133" v="64" actId="20577"/>
        <pc:sldMkLst>
          <pc:docMk/>
          <pc:sldMk cId="4136666098" sldId="269"/>
        </pc:sldMkLst>
        <pc:spChg chg="mod">
          <ac:chgData name="Yeung Ting Wai" userId="63a24b26-2b8f-47ae-aabd-d67df3107188" providerId="ADAL" clId="{305297D8-E776-F743-A09B-6C2BE33B4F26}" dt="2019-10-24T00:19:50.133" v="64" actId="20577"/>
          <ac:spMkLst>
            <pc:docMk/>
            <pc:sldMk cId="4136666098" sldId="269"/>
            <ac:spMk id="2" creationId="{4FA1BCE9-0827-4485-83B2-C016173DBD75}"/>
          </ac:spMkLst>
        </pc:spChg>
      </pc:sldChg>
      <pc:sldChg chg="addSp delSp modSp">
        <pc:chgData name="Yeung Ting Wai" userId="63a24b26-2b8f-47ae-aabd-d67df3107188" providerId="ADAL" clId="{305297D8-E776-F743-A09B-6C2BE33B4F26}" dt="2019-10-24T00:20:20.959" v="68" actId="22"/>
        <pc:sldMkLst>
          <pc:docMk/>
          <pc:sldMk cId="2135947012" sldId="271"/>
        </pc:sldMkLst>
        <pc:spChg chg="mod">
          <ac:chgData name="Yeung Ting Wai" userId="63a24b26-2b8f-47ae-aabd-d67df3107188" providerId="ADAL" clId="{305297D8-E776-F743-A09B-6C2BE33B4F26}" dt="2019-10-24T00:20:20.959" v="68" actId="22"/>
          <ac:spMkLst>
            <pc:docMk/>
            <pc:sldMk cId="2135947012" sldId="271"/>
            <ac:spMk id="2" creationId="{04471DC6-860D-40F7-A08E-DA4D0AF1C8FF}"/>
          </ac:spMkLst>
        </pc:spChg>
        <pc:spChg chg="add del">
          <ac:chgData name="Yeung Ting Wai" userId="63a24b26-2b8f-47ae-aabd-d67df3107188" providerId="ADAL" clId="{305297D8-E776-F743-A09B-6C2BE33B4F26}" dt="2019-10-24T00:20:13.411" v="66" actId="22"/>
          <ac:spMkLst>
            <pc:docMk/>
            <pc:sldMk cId="2135947012" sldId="271"/>
            <ac:spMk id="5" creationId="{ACF8E189-6C18-7D42-9F76-1BE68740AB30}"/>
          </ac:spMkLst>
        </pc:spChg>
      </pc:sldChg>
      <pc:sldChg chg="modSp">
        <pc:chgData name="Yeung Ting Wai" userId="63a24b26-2b8f-47ae-aabd-d67df3107188" providerId="ADAL" clId="{305297D8-E776-F743-A09B-6C2BE33B4F26}" dt="2019-10-24T00:18:43.776" v="14" actId="20577"/>
        <pc:sldMkLst>
          <pc:docMk/>
          <pc:sldMk cId="568472154" sldId="272"/>
        </pc:sldMkLst>
        <pc:spChg chg="mod">
          <ac:chgData name="Yeung Ting Wai" userId="63a24b26-2b8f-47ae-aabd-d67df3107188" providerId="ADAL" clId="{305297D8-E776-F743-A09B-6C2BE33B4F26}" dt="2019-10-24T00:18:26.379" v="1" actId="20577"/>
          <ac:spMkLst>
            <pc:docMk/>
            <pc:sldMk cId="568472154" sldId="272"/>
            <ac:spMk id="2" creationId="{CE6D20EE-0849-4D1C-A452-0B9425BB02EF}"/>
          </ac:spMkLst>
        </pc:spChg>
        <pc:spChg chg="mod">
          <ac:chgData name="Yeung Ting Wai" userId="63a24b26-2b8f-47ae-aabd-d67df3107188" providerId="ADAL" clId="{305297D8-E776-F743-A09B-6C2BE33B4F26}" dt="2019-10-24T00:18:43.776" v="14" actId="20577"/>
          <ac:spMkLst>
            <pc:docMk/>
            <pc:sldMk cId="568472154" sldId="272"/>
            <ac:spMk id="3" creationId="{D94F9F23-5671-42A5-9F0A-516234BF4C01}"/>
          </ac:spMkLst>
        </pc:spChg>
      </pc:sldChg>
      <pc:sldChg chg="new del">
        <pc:chgData name="Yeung Ting Wai" userId="63a24b26-2b8f-47ae-aabd-d67df3107188" providerId="ADAL" clId="{305297D8-E776-F743-A09B-6C2BE33B4F26}" dt="2019-10-24T00:21:38.232" v="80" actId="680"/>
        <pc:sldMkLst>
          <pc:docMk/>
          <pc:sldMk cId="684176857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4C836A-81A5-4EF8-B57A-3C1B4EA31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C14CE70-984F-4A0E-8870-ECB5DF62C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CE0CFD-BA84-40A1-BD52-1B79765D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B8A82C-14D7-4C5C-AEE9-D91BA234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77CA43-7868-4216-850A-4F5B7A7B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9974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0EB469-0398-418E-B27B-86A0BB2F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3A50D94-CA2A-404C-82D8-E672CC045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C03D27-57FB-4C3F-B09B-385A9A96F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10203A-8306-437C-916D-C63FA4FF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D7E0CE-A903-482C-8037-AD029AF8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9837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5A6D03D-0508-4483-A23A-193963BCD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957208-EFAF-4C57-A561-C04A57759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27FB42-A496-45F5-8DE2-695B8D8B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4723D7-0190-4E74-ACF9-46422DE1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C5C1221-5F7F-480D-BA8C-9A90E19B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737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142FA4-00B2-4CEB-B1A4-2D745C06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BECD11-E682-44B3-B165-A78A42C02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76E93D-DD3B-4AA7-BD4E-044DBC79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F76BB3-E7E8-4083-B2D2-57FE9C78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9C3E89-5B33-4A5F-BE62-EC6CB9E8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2300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F95472-4D91-4DA2-9FAF-9EF52099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730F87-38D1-4657-BF47-C42914196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A9B3A3-001D-4D41-837E-93CA2B48B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51DA3B-54B2-4B47-ADB0-437FCB1C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9ADA95-1FC4-4D85-A0A0-90D5533B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658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7D7B08-1D08-415B-A41D-C563F698A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BC2328-E19C-489F-9B10-24E3F913A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2B8FEEC-110E-4B53-B164-EE2381FFE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22605CC-DC60-426A-9A16-8ACA1D7D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E25B27E-241C-40F5-9FDF-3806136A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57F87EB-CA7B-4040-B6EB-7AF75E71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515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5EB8B2-C25C-4798-9C71-770E0922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FDE17C4-F3E0-487C-BA5D-A726D510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0939D43-9F80-43E3-8E98-44C56692F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05C97F2-3FA4-42EB-9234-AD1933E8E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3D9EDE4-4690-4591-9107-2599B6FA8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8B1A3EC-2962-472E-B190-0085653CC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BA0E37-2BC2-4577-8637-2B98979A4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49E85A2-79AE-478D-A43A-9FAFCA66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2199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89CF27-0552-4A9D-9714-750B79A5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B1A0E04-C43C-40DC-A859-7C961D69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C3CBEDD-D084-49FB-845B-24566D67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10AB573-D929-41F2-AE3F-0F2816A3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353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276D780-3D90-49B2-9FFA-5313DADFA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C542698-F078-4DCD-B6E6-45E43001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8488F9E-C7C7-4366-9EE5-76CA1BB2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1034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0041ED-3AB3-457C-81FF-DDD24DA3C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23708E-EF48-40DC-8CCF-753F516F2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AB729EA-AF52-4DAD-9A14-A56A26D78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1BF345D-62E5-4055-900D-674B4CC2B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49A48C9-AC43-4941-A201-EDEE27CC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3C93CD-C798-41E8-84A8-C90418A8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8932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103403-CA75-4E06-A412-2E14E1C1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2ECC942-36A7-413A-8390-5C725614C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09F5BA2-C68F-4266-A1D4-916E6FD20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852BF94-7A3E-4304-AB85-2DDF2AE4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791819-3D6C-4910-AFD8-B514EC6D1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BCD5B59-693D-4D6A-A6BD-14C3A2C9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399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5C15228-76EC-438C-A1E1-78D7D174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5577408-F316-4BB1-9E31-4D84F30CA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D5EDF4-C09C-42AB-A9DF-7E5F68314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5111-5174-47FF-BACB-42ABC3F158CC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FED04C-2360-4176-94EA-EBC05BB71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7054BE-F5F6-4AAF-8254-7C0A08060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67971-AB02-4535-B74A-36C4A178431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7073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onedrive.live.com/about/zh-tw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hyperlink" Target="https://onedrive.live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01D9B0-7B5C-48B4-A390-F46889CFA7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/>
              <a:t>應用 </a:t>
            </a:r>
            <a:r>
              <a:rPr lang="en-US" altLang="zh-TW" err="1"/>
              <a:t>Onedrive</a:t>
            </a:r>
            <a:r>
              <a:rPr lang="en-US" altLang="zh-TW"/>
              <a:t> </a:t>
            </a:r>
            <a:r>
              <a:rPr lang="zh-TW" altLang="en-US"/>
              <a:t>進行</a:t>
            </a:r>
            <a:r>
              <a:rPr lang="en-US" altLang="zh-TW"/>
              <a:t>IES </a:t>
            </a:r>
            <a:r>
              <a:rPr lang="zh-TW" altLang="en-US"/>
              <a:t>收集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969BA3D-7B65-4B78-89E5-C2D674499F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991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4059FC-01F0-4FE2-A8B2-F0E2F0F2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4" y="92185"/>
            <a:ext cx="11399762" cy="1325563"/>
          </a:xfrm>
        </p:spPr>
        <p:txBody>
          <a:bodyPr/>
          <a:lstStyle/>
          <a:p>
            <a:r>
              <a:rPr lang="zh-TW" altLang="en-US"/>
              <a:t>將 </a:t>
            </a:r>
            <a:r>
              <a:rPr lang="en-US" altLang="zh-TW"/>
              <a:t>IES </a:t>
            </a:r>
            <a:r>
              <a:rPr lang="zh-TW" altLang="en-US"/>
              <a:t>的分享連結 提交到 </a:t>
            </a:r>
            <a:r>
              <a:rPr lang="en-US" altLang="zh-TW"/>
              <a:t>google form</a:t>
            </a:r>
            <a:r>
              <a:rPr lang="en-HK" altLang="zh-TW"/>
              <a:t> </a:t>
            </a:r>
            <a:r>
              <a:rPr lang="zh-TW" altLang="en-HK"/>
              <a:t>（</a:t>
            </a:r>
            <a:r>
              <a:rPr lang="zh-TW" altLang="en-US"/>
              <a:t>影片</a:t>
            </a:r>
            <a:r>
              <a:rPr lang="zh-TW" altLang="en-HK"/>
              <a:t>）</a:t>
            </a:r>
            <a:endParaRPr lang="zh-HK" altLang="en-US"/>
          </a:p>
        </p:txBody>
      </p:sp>
      <p:pic>
        <p:nvPicPr>
          <p:cNvPr id="4" name="螢幕錄製 3">
            <a:hlinkClick r:id="" action="ppaction://media"/>
            <a:extLst>
              <a:ext uri="{FF2B5EF4-FFF2-40B4-BE49-F238E27FC236}">
                <a16:creationId xmlns:a16="http://schemas.microsoft.com/office/drawing/2014/main" id="{73A4355B-48C2-45B1-9CB9-2BCB92F4BD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15729"/>
            <a:ext cx="10084610" cy="5440252"/>
          </a:xfrm>
        </p:spPr>
      </p:pic>
    </p:spTree>
    <p:extLst>
      <p:ext uri="{BB962C8B-B14F-4D97-AF65-F5344CB8AC3E}">
        <p14:creationId xmlns:p14="http://schemas.microsoft.com/office/powerpoint/2010/main" val="247240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066300-3A22-4F36-86AE-5FCDFE09FC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/>
              <a:t>課後跟進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24B6FE1-9EC9-4D2D-9468-D88F7ECB9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7235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A1BCE9-0827-4485-83B2-C016173D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758"/>
            <a:ext cx="10515600" cy="1325563"/>
          </a:xfrm>
        </p:spPr>
        <p:txBody>
          <a:bodyPr/>
          <a:lstStyle/>
          <a:p>
            <a:r>
              <a:rPr lang="zh-TW" altLang="en-US"/>
              <a:t>進入 </a:t>
            </a:r>
            <a:r>
              <a:rPr lang="en-US" altLang="zh-TW"/>
              <a:t>google form </a:t>
            </a:r>
            <a:r>
              <a:rPr lang="zh-TW" altLang="en-US"/>
              <a:t>整理連結</a:t>
            </a:r>
            <a:r>
              <a:rPr lang="en-HK" altLang="zh-TW"/>
              <a:t> </a:t>
            </a:r>
            <a:r>
              <a:rPr lang="zh-TW" altLang="en-HK"/>
              <a:t>（</a:t>
            </a:r>
            <a:r>
              <a:rPr lang="zh-TW" altLang="en-US"/>
              <a:t>影片</a:t>
            </a:r>
            <a:r>
              <a:rPr lang="zh-TW" altLang="en-HK"/>
              <a:t>）</a:t>
            </a:r>
            <a:endParaRPr lang="zh-HK" altLang="en-US"/>
          </a:p>
        </p:txBody>
      </p:sp>
      <p:pic>
        <p:nvPicPr>
          <p:cNvPr id="8" name="螢幕錄製 7">
            <a:hlinkClick r:id="" action="ppaction://media"/>
            <a:extLst>
              <a:ext uri="{FF2B5EF4-FFF2-40B4-BE49-F238E27FC236}">
                <a16:creationId xmlns:a16="http://schemas.microsoft.com/office/drawing/2014/main" id="{876BBE46-B80E-4B6E-ACF5-6309B7AFAE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311" y="1253331"/>
            <a:ext cx="8878606" cy="4789660"/>
          </a:xfrm>
        </p:spPr>
      </p:pic>
    </p:spTree>
    <p:extLst>
      <p:ext uri="{BB962C8B-B14F-4D97-AF65-F5344CB8AC3E}">
        <p14:creationId xmlns:p14="http://schemas.microsoft.com/office/powerpoint/2010/main" val="413666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471DC6-860D-40F7-A08E-DA4D0AF1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了解</a:t>
            </a:r>
            <a:r>
              <a:rPr lang="en-US" altLang="zh-TW"/>
              <a:t>IES</a:t>
            </a:r>
            <a:r>
              <a:rPr lang="zh-TW" altLang="en-US"/>
              <a:t>學生進度</a:t>
            </a:r>
            <a:r>
              <a:rPr lang="en-HK" altLang="zh-TW"/>
              <a:t> </a:t>
            </a:r>
            <a:r>
              <a:rPr lang="zh-TW" altLang="en-HK"/>
              <a:t>（</a:t>
            </a:r>
            <a:r>
              <a:rPr lang="zh-TW" altLang="en-US"/>
              <a:t>影片</a:t>
            </a:r>
            <a:r>
              <a:rPr lang="zh-TW" altLang="en-HK"/>
              <a:t>）</a:t>
            </a:r>
            <a:endParaRPr lang="zh-HK" altLang="en-US"/>
          </a:p>
        </p:txBody>
      </p:sp>
      <p:pic>
        <p:nvPicPr>
          <p:cNvPr id="10" name="螢幕錄製 9">
            <a:hlinkClick r:id="" action="ppaction://media"/>
            <a:extLst>
              <a:ext uri="{FF2B5EF4-FFF2-40B4-BE49-F238E27FC236}">
                <a16:creationId xmlns:a16="http://schemas.microsoft.com/office/drawing/2014/main" id="{4E8EF8C6-BEFC-4624-A8AB-46A77E21BB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151" y="1442852"/>
            <a:ext cx="8995698" cy="4852827"/>
          </a:xfrm>
        </p:spPr>
      </p:pic>
    </p:spTree>
    <p:extLst>
      <p:ext uri="{BB962C8B-B14F-4D97-AF65-F5344CB8AC3E}">
        <p14:creationId xmlns:p14="http://schemas.microsoft.com/office/powerpoint/2010/main" val="21359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471DC6-860D-40F7-A08E-DA4D0AF1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在桌面</a:t>
            </a:r>
            <a:r>
              <a:rPr lang="en-US" altLang="zh-TW"/>
              <a:t>Desktop </a:t>
            </a:r>
            <a:r>
              <a:rPr lang="zh-TW" altLang="en-US"/>
              <a:t>閱覽學生 </a:t>
            </a:r>
            <a:r>
              <a:rPr lang="en-US" altLang="zh-TW"/>
              <a:t>IES</a:t>
            </a:r>
            <a:endParaRPr lang="zh-HK" altLang="en-US"/>
          </a:p>
        </p:txBody>
      </p:sp>
      <p:pic>
        <p:nvPicPr>
          <p:cNvPr id="5" name="內容版面配置區 4" descr="Structured IES report (2018年) template.docx - Google Chrome">
            <a:extLst>
              <a:ext uri="{FF2B5EF4-FFF2-40B4-BE49-F238E27FC236}">
                <a16:creationId xmlns:a16="http://schemas.microsoft.com/office/drawing/2014/main" id="{53D6DCF5-FB2F-4230-AEBB-9B2FD3748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58" y="1370471"/>
            <a:ext cx="9568283" cy="5174180"/>
          </a:xfr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7BCA3084-9707-463F-A005-9F992962D8A6}"/>
              </a:ext>
            </a:extLst>
          </p:cNvPr>
          <p:cNvSpPr/>
          <p:nvPr/>
        </p:nvSpPr>
        <p:spPr>
          <a:xfrm>
            <a:off x="4757530" y="1961322"/>
            <a:ext cx="1802296" cy="5830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887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6D20EE-0849-4D1C-A452-0B9425BB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應用 </a:t>
            </a:r>
            <a:r>
              <a:rPr lang="en-US" altLang="zh-TW" err="1"/>
              <a:t>Onedrive</a:t>
            </a:r>
            <a:r>
              <a:rPr lang="en-US" altLang="zh-TW"/>
              <a:t> </a:t>
            </a:r>
            <a:r>
              <a:rPr lang="zh-TW" altLang="en-US"/>
              <a:t>進行</a:t>
            </a:r>
            <a:r>
              <a:rPr lang="en-US" altLang="zh-TW"/>
              <a:t>IES </a:t>
            </a:r>
            <a:r>
              <a:rPr lang="zh-TW" altLang="en-US"/>
              <a:t>收集 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4F9F23-5671-42A5-9F0A-516234BF4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學生利用 連結 可以在 電腦</a:t>
            </a:r>
            <a:r>
              <a:rPr lang="en-US" altLang="zh-TW"/>
              <a:t>/</a:t>
            </a:r>
            <a:r>
              <a:rPr lang="en-US" altLang="zh-TW" err="1"/>
              <a:t>Ipad</a:t>
            </a:r>
            <a:r>
              <a:rPr lang="en-US" altLang="zh-TW"/>
              <a:t>/</a:t>
            </a:r>
            <a:r>
              <a:rPr lang="zh-TW" altLang="en-US"/>
              <a:t>手機 </a:t>
            </a:r>
            <a:r>
              <a:rPr lang="en-US" altLang="zh-TW"/>
              <a:t>login IES</a:t>
            </a:r>
          </a:p>
          <a:p>
            <a:r>
              <a:rPr lang="zh-TW" altLang="en-US"/>
              <a:t>網上自動儲存 記錄最新版本</a:t>
            </a:r>
            <a:endParaRPr lang="en-US" altLang="zh-TW"/>
          </a:p>
          <a:p>
            <a:r>
              <a:rPr lang="zh-TW" altLang="en-US"/>
              <a:t>老師可以即時查閱學生進度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847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066300-3A22-4F36-86AE-5FCDFE09FC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/>
              <a:t>課前老師準備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24B6FE1-9EC9-4D2D-9468-D88F7ECB9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3177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F1E3EE-38CF-45C3-B666-F8C19C33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事前準備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EC6E7B-C504-4E93-B4A0-8192A93BF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/>
              <a:t>設立收集</a:t>
            </a:r>
            <a:r>
              <a:rPr lang="en-HK" altLang="zh-TW"/>
              <a:t>IES </a:t>
            </a:r>
            <a:r>
              <a:rPr lang="zh-TW" altLang="en-HK"/>
              <a:t>文</a:t>
            </a:r>
            <a:r>
              <a:rPr lang="zh-TW" altLang="en-US"/>
              <a:t>件的 </a:t>
            </a:r>
            <a:r>
              <a:rPr lang="en-US" altLang="zh-TW"/>
              <a:t>Google Form 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/>
              <a:t>發放 </a:t>
            </a:r>
            <a:r>
              <a:rPr lang="en-US" altLang="zh-TW"/>
              <a:t>IES </a:t>
            </a:r>
            <a:r>
              <a:rPr lang="zh-TW" altLang="en-US"/>
              <a:t>文件給學生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190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A557CA-AA6B-4898-9F12-A982257F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zh-TW" altLang="en-US" sz="4800"/>
              <a:t>先以學校電郵 </a:t>
            </a:r>
            <a:r>
              <a:rPr lang="en-US" altLang="zh-TW" sz="4800"/>
              <a:t>@go.bhss.edu.hk </a:t>
            </a:r>
            <a:r>
              <a:rPr lang="zh-TW" altLang="en-US" sz="4800"/>
              <a:t>發放</a:t>
            </a:r>
            <a:r>
              <a:rPr lang="en-US" altLang="zh-TW" sz="4800"/>
              <a:t>IES </a:t>
            </a:r>
            <a:r>
              <a:rPr lang="zh-TW" altLang="en-US" sz="4800"/>
              <a:t>文件</a:t>
            </a:r>
            <a:endParaRPr lang="zh-HK" altLang="en-US" sz="48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77CD4B-FD5E-4749-ABB2-A71E8E11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028" y="1690688"/>
            <a:ext cx="533577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TW"/>
              <a:t>Email </a:t>
            </a:r>
            <a:r>
              <a:rPr lang="zh-TW" altLang="en-US"/>
              <a:t>內容建議包括：</a:t>
            </a:r>
            <a:endParaRPr lang="en-US" altLang="zh-TW"/>
          </a:p>
          <a:p>
            <a:pPr marL="0" indent="0">
              <a:buNone/>
            </a:pPr>
            <a:r>
              <a:rPr lang="zh-TW" altLang="en-US"/>
              <a:t>各位同學</a:t>
            </a:r>
            <a:endParaRPr lang="en-US" altLang="zh-TW"/>
          </a:p>
          <a:p>
            <a:pPr marL="0" indent="0">
              <a:buNone/>
            </a:pPr>
            <a:r>
              <a:rPr lang="zh-TW" altLang="en-US"/>
              <a:t>請按課堂指示提交</a:t>
            </a:r>
            <a:r>
              <a:rPr lang="en-US" altLang="zh-TW"/>
              <a:t>IES </a:t>
            </a:r>
            <a:r>
              <a:rPr lang="zh-TW" altLang="en-US"/>
              <a:t>文件</a:t>
            </a:r>
            <a:endParaRPr lang="en-US" altLang="zh-TW"/>
          </a:p>
          <a:p>
            <a:pPr marL="0" indent="0">
              <a:buNone/>
            </a:pPr>
            <a:r>
              <a:rPr lang="zh-TW" altLang="en-US"/>
              <a:t>第一步</a:t>
            </a:r>
            <a:r>
              <a:rPr lang="en-US" altLang="zh-HK">
                <a:hlinkClick r:id="rId2"/>
              </a:rPr>
              <a:t>https://onedrive.live.com/about/zh-tw/</a:t>
            </a:r>
            <a:endParaRPr lang="en-US" altLang="zh-TW"/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r>
              <a:rPr lang="zh-TW" altLang="en-US"/>
              <a:t>第二部</a:t>
            </a:r>
            <a:endParaRPr lang="en-US" altLang="zh-TW"/>
          </a:p>
          <a:p>
            <a:pPr marL="0" indent="0">
              <a:buNone/>
            </a:pPr>
            <a:r>
              <a:rPr lang="en-US" altLang="zh-HK"/>
              <a:t>(</a:t>
            </a:r>
            <a:r>
              <a:rPr lang="zh-TW" altLang="en-US"/>
              <a:t>你製作的</a:t>
            </a:r>
            <a:r>
              <a:rPr lang="en-US" altLang="zh-TW"/>
              <a:t>google form link </a:t>
            </a:r>
            <a:r>
              <a:rPr lang="en-US" altLang="zh-HK"/>
              <a:t>)</a:t>
            </a:r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r>
              <a:rPr lang="zh-TW" altLang="en-US"/>
              <a:t>第三部</a:t>
            </a:r>
            <a:endParaRPr lang="en-US" altLang="zh-TW"/>
          </a:p>
          <a:p>
            <a:pPr marL="0" indent="0">
              <a:buNone/>
            </a:pPr>
            <a:r>
              <a:rPr lang="en-US" altLang="zh-HK"/>
              <a:t>IES </a:t>
            </a:r>
            <a:r>
              <a:rPr lang="zh-TW" altLang="en-US"/>
              <a:t>文件附件</a:t>
            </a:r>
            <a:r>
              <a:rPr lang="en-US" altLang="zh-HK"/>
              <a:t> </a:t>
            </a:r>
            <a:endParaRPr lang="zh-HK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39A552-747F-43E8-B57B-9C526552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0" t="14577" r="74675" b="8998"/>
          <a:stretch/>
        </p:blipFill>
        <p:spPr>
          <a:xfrm>
            <a:off x="838200" y="1448913"/>
            <a:ext cx="4585252" cy="510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8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066300-3A22-4F36-86AE-5FCDFE09FC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/>
              <a:t>課堂教學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24B6FE1-9EC9-4D2D-9468-D88F7ECB9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55387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00AF04-3375-43F1-86C0-CEDE0E78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請學生登入 </a:t>
            </a:r>
            <a:r>
              <a:rPr lang="en-US" altLang="zh-TW"/>
              <a:t>Google Email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B660E6-DF61-497E-B0E3-F1AA60B7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096" y="1690688"/>
            <a:ext cx="4515677" cy="4351338"/>
          </a:xfrm>
        </p:spPr>
        <p:txBody>
          <a:bodyPr/>
          <a:lstStyle/>
          <a:p>
            <a:r>
              <a:rPr lang="zh-TW" altLang="en-US"/>
              <a:t>發入電郵</a:t>
            </a:r>
            <a:r>
              <a:rPr lang="en-US" altLang="zh-TW"/>
              <a:t>sXXXXXX@go.bhss.edu.hk</a:t>
            </a:r>
            <a:endParaRPr lang="zh-HK" altLang="en-US"/>
          </a:p>
        </p:txBody>
      </p:sp>
      <p:pic>
        <p:nvPicPr>
          <p:cNvPr id="1026" name="Picture 2" descr="gmail logo的圖片搜尋結果">
            <a:extLst>
              <a:ext uri="{FF2B5EF4-FFF2-40B4-BE49-F238E27FC236}">
                <a16:creationId xmlns:a16="http://schemas.microsoft.com/office/drawing/2014/main" id="{48A3E78B-7D3C-45B9-9C27-51B26234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67" y="1765046"/>
            <a:ext cx="4276980" cy="427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46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3BAE92-9F60-4D69-AFEC-73F87D99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學生登入  </a:t>
            </a:r>
            <a:r>
              <a:rPr lang="en-US" altLang="zh-TW" err="1"/>
              <a:t>Onedrive</a:t>
            </a:r>
            <a:r>
              <a:rPr lang="en-US" altLang="zh-TW"/>
              <a:t> 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C62F64-8015-4ECC-85FD-3259523BC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>
                <a:hlinkClick r:id="rId2"/>
              </a:rPr>
              <a:t>https://onedrive.live.com/</a:t>
            </a:r>
            <a:endParaRPr lang="zh-HK" altLang="en-US"/>
          </a:p>
        </p:txBody>
      </p:sp>
      <p:pic>
        <p:nvPicPr>
          <p:cNvPr id="5" name="圖片 4" descr="Microsoft OneDrive - Google Chrome">
            <a:extLst>
              <a:ext uri="{FF2B5EF4-FFF2-40B4-BE49-F238E27FC236}">
                <a16:creationId xmlns:a16="http://schemas.microsoft.com/office/drawing/2014/main" id="{E87C5963-FB1C-40BF-801B-23978E6EE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8441" r="1740" b="38292"/>
          <a:stretch/>
        </p:blipFill>
        <p:spPr>
          <a:xfrm>
            <a:off x="132522" y="1921566"/>
            <a:ext cx="11688417" cy="3511826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FFCC8DE0-2AC1-4DAD-ABFC-9A3A4F93D418}"/>
              </a:ext>
            </a:extLst>
          </p:cNvPr>
          <p:cNvSpPr/>
          <p:nvPr/>
        </p:nvSpPr>
        <p:spPr>
          <a:xfrm>
            <a:off x="9594574" y="1541721"/>
            <a:ext cx="2345635" cy="15990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DAE022D-407E-4D3F-BBFE-20B335803E53}"/>
              </a:ext>
            </a:extLst>
          </p:cNvPr>
          <p:cNvSpPr txBox="1"/>
          <p:nvPr/>
        </p:nvSpPr>
        <p:spPr>
          <a:xfrm>
            <a:off x="6216159" y="996433"/>
            <a:ext cx="5430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登入名稱：</a:t>
            </a:r>
            <a:r>
              <a:rPr lang="en-US" altLang="zh-TW" sz="3200"/>
              <a:t>sxxxxx</a:t>
            </a:r>
            <a:r>
              <a:rPr lang="en-US" altLang="zh-TW" sz="3200">
                <a:solidFill>
                  <a:srgbClr val="FF0000"/>
                </a:solidFill>
              </a:rPr>
              <a:t>@live.bhss.edu.hk</a:t>
            </a:r>
            <a:endParaRPr lang="zh-HK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9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C4BFC9-7F1A-453E-B580-3852E5CC4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請把 </a:t>
            </a:r>
            <a:r>
              <a:rPr lang="en-US" altLang="zh-TW"/>
              <a:t>IES </a:t>
            </a:r>
            <a:r>
              <a:rPr lang="zh-TW" altLang="en-US"/>
              <a:t>文件 拉入 </a:t>
            </a:r>
            <a:r>
              <a:rPr lang="en-US" altLang="zh-TW"/>
              <a:t>One drive</a:t>
            </a:r>
            <a:endParaRPr lang="zh-HK" altLang="en-US"/>
          </a:p>
        </p:txBody>
      </p:sp>
      <p:pic>
        <p:nvPicPr>
          <p:cNvPr id="5" name="內容版面配置區 4" descr="一張含有 螢幕擷取畫面, 電腦, 膝上型電腦 的圖片&#10;&#10;自動產生的描述">
            <a:extLst>
              <a:ext uri="{FF2B5EF4-FFF2-40B4-BE49-F238E27FC236}">
                <a16:creationId xmlns:a16="http://schemas.microsoft.com/office/drawing/2014/main" id="{97BFE872-06C9-42D2-A8F1-9CCAA6C75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 r="86"/>
          <a:stretch/>
        </p:blipFill>
        <p:spPr>
          <a:xfrm>
            <a:off x="947142" y="1590261"/>
            <a:ext cx="9901693" cy="4704522"/>
          </a:xfr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1E720C70-0B6B-463C-9D1D-4B568E80A423}"/>
              </a:ext>
            </a:extLst>
          </p:cNvPr>
          <p:cNvSpPr/>
          <p:nvPr/>
        </p:nvSpPr>
        <p:spPr>
          <a:xfrm>
            <a:off x="6885275" y="1550504"/>
            <a:ext cx="2186609" cy="662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8" name="接點: 弧形 7">
            <a:extLst>
              <a:ext uri="{FF2B5EF4-FFF2-40B4-BE49-F238E27FC236}">
                <a16:creationId xmlns:a16="http://schemas.microsoft.com/office/drawing/2014/main" id="{8951D6AD-12AF-4073-BFF1-23A2EF4CEB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27451" y="2213113"/>
            <a:ext cx="3317360" cy="1632018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123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886743223B314092645392D114F0C6" ma:contentTypeVersion="31" ma:contentTypeDescription="Create a new document." ma:contentTypeScope="" ma:versionID="f11c61116cb349e0a94a85f079c8215a">
  <xsd:schema xmlns:xsd="http://www.w3.org/2001/XMLSchema" xmlns:xs="http://www.w3.org/2001/XMLSchema" xmlns:p="http://schemas.microsoft.com/office/2006/metadata/properties" xmlns:ns3="463b0b13-324a-4901-b8c6-c13f01acd085" xmlns:ns4="289102ac-cf06-423f-8de3-3c416d887dc0" targetNamespace="http://schemas.microsoft.com/office/2006/metadata/properties" ma:root="true" ma:fieldsID="80388b0707db7c58f3ae4ca071d69418" ns3:_="" ns4:_="">
    <xsd:import namespace="463b0b13-324a-4901-b8c6-c13f01acd085"/>
    <xsd:import namespace="289102ac-cf06-423f-8de3-3c416d887d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ath_Settings" minOccurs="0"/>
                <xsd:element ref="ns3:Distribution_Groups" minOccurs="0"/>
                <xsd:element ref="ns3:LMS_Mapping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3b0b13-324a-4901-b8c6-c13f01acd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5" nillable="true" ma:displayName="Is Collaboration Space Locked" ma:internalName="Is_Collaboration_Space_Locked">
      <xsd:simpleType>
        <xsd:restriction base="dms:Boolean"/>
      </xsd:simpleType>
    </xsd:element>
    <xsd:element name="IsNotebookLocked" ma:index="26" nillable="true" ma:displayName="Is Notebook Locked" ma:internalName="IsNotebookLocked">
      <xsd:simpleType>
        <xsd:restriction base="dms:Boolean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ath_Settings" ma:index="33" nillable="true" ma:displayName="Math Settings" ma:internalName="Math_Settings">
      <xsd:simpleType>
        <xsd:restriction base="dms:Text"/>
      </xsd:simple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102ac-cf06-423f-8de3-3c416d887dc0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463b0b13-324a-4901-b8c6-c13f01acd085">
      <UserInfo>
        <DisplayName/>
        <AccountId xsi:nil="true"/>
        <AccountType/>
      </UserInfo>
    </Owner>
    <Distribution_Groups xmlns="463b0b13-324a-4901-b8c6-c13f01acd085" xsi:nil="true"/>
    <Math_Settings xmlns="463b0b13-324a-4901-b8c6-c13f01acd085" xsi:nil="true"/>
    <FolderType xmlns="463b0b13-324a-4901-b8c6-c13f01acd085" xsi:nil="true"/>
    <Student_Groups xmlns="463b0b13-324a-4901-b8c6-c13f01acd085">
      <UserInfo>
        <DisplayName/>
        <AccountId xsi:nil="true"/>
        <AccountType/>
      </UserInfo>
    </Student_Groups>
    <Templates xmlns="463b0b13-324a-4901-b8c6-c13f01acd085" xsi:nil="true"/>
    <Invited_Teachers xmlns="463b0b13-324a-4901-b8c6-c13f01acd085" xsi:nil="true"/>
    <Invited_Students xmlns="463b0b13-324a-4901-b8c6-c13f01acd085" xsi:nil="true"/>
    <LMS_Mappings xmlns="463b0b13-324a-4901-b8c6-c13f01acd085" xsi:nil="true"/>
    <Students xmlns="463b0b13-324a-4901-b8c6-c13f01acd085">
      <UserInfo>
        <DisplayName/>
        <AccountId xsi:nil="true"/>
        <AccountType/>
      </UserInfo>
    </Students>
    <DefaultSectionNames xmlns="463b0b13-324a-4901-b8c6-c13f01acd085" xsi:nil="true"/>
    <CultureName xmlns="463b0b13-324a-4901-b8c6-c13f01acd085" xsi:nil="true"/>
    <Self_Registration_Enabled xmlns="463b0b13-324a-4901-b8c6-c13f01acd085" xsi:nil="true"/>
    <Has_Teacher_Only_SectionGroup xmlns="463b0b13-324a-4901-b8c6-c13f01acd085" xsi:nil="true"/>
    <Is_Collaboration_Space_Locked xmlns="463b0b13-324a-4901-b8c6-c13f01acd085" xsi:nil="true"/>
    <IsNotebookLocked xmlns="463b0b13-324a-4901-b8c6-c13f01acd085" xsi:nil="true"/>
    <NotebookType xmlns="463b0b13-324a-4901-b8c6-c13f01acd085" xsi:nil="true"/>
    <Teachers xmlns="463b0b13-324a-4901-b8c6-c13f01acd085">
      <UserInfo>
        <DisplayName/>
        <AccountId xsi:nil="true"/>
        <AccountType/>
      </UserInfo>
    </Teachers>
    <AppVersion xmlns="463b0b13-324a-4901-b8c6-c13f01acd085" xsi:nil="true"/>
    <TeamsChannelId xmlns="463b0b13-324a-4901-b8c6-c13f01acd085" xsi:nil="true"/>
  </documentManagement>
</p:properties>
</file>

<file path=customXml/itemProps1.xml><?xml version="1.0" encoding="utf-8"?>
<ds:datastoreItem xmlns:ds="http://schemas.openxmlformats.org/officeDocument/2006/customXml" ds:itemID="{33606B1C-D165-4A7B-A1C2-E6BD1D182810}">
  <ds:schemaRefs>
    <ds:schemaRef ds:uri="289102ac-cf06-423f-8de3-3c416d887dc0"/>
    <ds:schemaRef ds:uri="463b0b13-324a-4901-b8c6-c13f01acd085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860E9A-1475-429C-B42F-04DC9D2E8D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5D1D99-9995-4B39-A838-131D48F08FC4}">
  <ds:schemaRefs>
    <ds:schemaRef ds:uri="463b0b13-324a-4901-b8c6-c13f01acd085"/>
    <ds:schemaRef ds:uri="http://schemas.microsoft.com/office/2006/metadata/properties"/>
    <ds:schemaRef ds:uri="http://www.w3.org/2000/xmlns/"/>
    <ds:schemaRef ds:uri="http://www.w3.org/2001/XMLSchema-instan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佈景主題</vt:lpstr>
      <vt:lpstr>應用 Onedrive 進行IES 收集</vt:lpstr>
      <vt:lpstr>應用 Onedrive 進行IES 收集 </vt:lpstr>
      <vt:lpstr>課前老師準備</vt:lpstr>
      <vt:lpstr>事前準備</vt:lpstr>
      <vt:lpstr>先以學校電郵 @go.bhss.edu.hk 發放IES 文件</vt:lpstr>
      <vt:lpstr>課堂教學</vt:lpstr>
      <vt:lpstr>請學生登入 Google Email</vt:lpstr>
      <vt:lpstr>學生登入  Onedrive </vt:lpstr>
      <vt:lpstr>請把 IES 文件 拉入 One drive</vt:lpstr>
      <vt:lpstr>將 IES 的分享連結 提交到 google form （影片）</vt:lpstr>
      <vt:lpstr>課後跟進</vt:lpstr>
      <vt:lpstr>進入 google form 整理連結 （影片）</vt:lpstr>
      <vt:lpstr>了解IES學生進度 （影片）</vt:lpstr>
      <vt:lpstr>在桌面Desktop 閱覽學生 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Yeung Ting Wai</dc:creator>
  <cp:revision>1</cp:revision>
  <dcterms:created xsi:type="dcterms:W3CDTF">2019-10-23T23:20:40Z</dcterms:created>
  <dcterms:modified xsi:type="dcterms:W3CDTF">2019-10-24T00:22:09Z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0x010100BA886743223B314092645392D114F0C6</vt:lpwstr>
  </property>
</Properties>
</file>