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6" r:id="rId10"/>
    <p:sldId id="268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FF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0D4746A-F439-4C0B-ACAF-F0C2C143E622}" type="datetimeFigureOut">
              <a:rPr lang="en-HK" smtClean="0"/>
              <a:t>2/8/2019</a:t>
            </a:fld>
            <a:endParaRPr lang="en-HK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D868637-4BBD-4D4E-A48F-82591C00FD2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875215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746A-F439-4C0B-ACAF-F0C2C143E622}" type="datetimeFigureOut">
              <a:rPr lang="en-HK" smtClean="0"/>
              <a:t>2/8/2019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8637-4BBD-4D4E-A48F-82591C00FD2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0198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746A-F439-4C0B-ACAF-F0C2C143E622}" type="datetimeFigureOut">
              <a:rPr lang="en-HK" smtClean="0"/>
              <a:t>2/8/2019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8637-4BBD-4D4E-A48F-82591C00FD2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79251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746A-F439-4C0B-ACAF-F0C2C143E622}" type="datetimeFigureOut">
              <a:rPr lang="en-HK" smtClean="0"/>
              <a:t>2/8/2019</a:t>
            </a:fld>
            <a:endParaRPr lang="en-H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8637-4BBD-4D4E-A48F-82591C00FD2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7566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0D4746A-F439-4C0B-ACAF-F0C2C143E622}" type="datetimeFigureOut">
              <a:rPr lang="en-HK" smtClean="0"/>
              <a:t>2/8/2019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D868637-4BBD-4D4E-A48F-82591C00FD2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10585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746A-F439-4C0B-ACAF-F0C2C143E622}" type="datetimeFigureOut">
              <a:rPr lang="en-HK" smtClean="0"/>
              <a:t>2/8/2019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8637-4BBD-4D4E-A48F-82591C00FD2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9331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746A-F439-4C0B-ACAF-F0C2C143E622}" type="datetimeFigureOut">
              <a:rPr lang="en-HK" smtClean="0"/>
              <a:t>2/8/2019</a:t>
            </a:fld>
            <a:endParaRPr lang="en-H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8637-4BBD-4D4E-A48F-82591C00FD2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35045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746A-F439-4C0B-ACAF-F0C2C143E622}" type="datetimeFigureOut">
              <a:rPr lang="en-HK" smtClean="0"/>
              <a:t>2/8/2019</a:t>
            </a:fld>
            <a:endParaRPr lang="en-H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8637-4BBD-4D4E-A48F-82591C00FD2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72892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746A-F439-4C0B-ACAF-F0C2C143E622}" type="datetimeFigureOut">
              <a:rPr lang="en-HK" smtClean="0"/>
              <a:t>2/8/2019</a:t>
            </a:fld>
            <a:endParaRPr lang="en-H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8637-4BBD-4D4E-A48F-82591C00FD2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38628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746A-F439-4C0B-ACAF-F0C2C143E622}" type="datetimeFigureOut">
              <a:rPr lang="en-HK" smtClean="0"/>
              <a:t>2/8/2019</a:t>
            </a:fld>
            <a:endParaRPr lang="en-H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HK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868637-4BBD-4D4E-A48F-82591C00FD21}" type="slidenum">
              <a:rPr lang="en-HK" smtClean="0"/>
              <a:t>‹#›</a:t>
            </a:fld>
            <a:endParaRPr lang="en-HK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958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0D4746A-F439-4C0B-ACAF-F0C2C143E622}" type="datetimeFigureOut">
              <a:rPr lang="en-HK" smtClean="0"/>
              <a:t>2/8/2019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868637-4BBD-4D4E-A48F-82591C00FD21}" type="slidenum">
              <a:rPr lang="en-HK" smtClean="0"/>
              <a:t>‹#›</a:t>
            </a:fld>
            <a:endParaRPr lang="en-HK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436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0D4746A-F439-4C0B-ACAF-F0C2C143E622}" type="datetimeFigureOut">
              <a:rPr lang="en-HK" smtClean="0"/>
              <a:t>2/8/2019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D868637-4BBD-4D4E-A48F-82591C00FD2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23807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>
            <a:extLst>
              <a:ext uri="{FF2B5EF4-FFF2-40B4-BE49-F238E27FC236}">
                <a16:creationId xmlns:a16="http://schemas.microsoft.com/office/drawing/2014/main" id="{AA927C3B-99B6-4CC8-9B17-E037F84995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1C1D606D-4DA3-4806-8F40-02982F4AD0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42" y="643464"/>
            <a:ext cx="10905291" cy="55710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>
            <a:softEdge rad="0"/>
          </a:effectLst>
        </p:spPr>
      </p:sp>
      <p:sp useBgFill="1">
        <p:nvSpPr>
          <p:cNvPr id="26" name="Rectangle 11">
            <a:extLst>
              <a:ext uri="{FF2B5EF4-FFF2-40B4-BE49-F238E27FC236}">
                <a16:creationId xmlns:a16="http://schemas.microsoft.com/office/drawing/2014/main" id="{CD7A4F52-D451-483C-8243-5B0F83B91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680" y="809244"/>
            <a:ext cx="10579608" cy="5239512"/>
          </a:xfrm>
          <a:prstGeom prst="rect">
            <a:avLst/>
          </a:prstGeom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E7CA28-23F0-423A-95F9-9F523AC8DC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1883" y="1260389"/>
            <a:ext cx="6704658" cy="4335616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solidFill>
                  <a:schemeClr val="tx1"/>
                </a:solidFill>
              </a:rPr>
              <a:t>長方形面積</a:t>
            </a:r>
            <a:endParaRPr lang="en-HK" sz="5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26161-76CE-4001-9CA8-0747C5852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3205" y="1260389"/>
            <a:ext cx="2658449" cy="433400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zh-TW" altLang="en-US" sz="2000" dirty="0"/>
              <a:t>學習單元</a:t>
            </a:r>
            <a:r>
              <a:rPr lang="en-US" altLang="zh-TW" sz="2000" dirty="0"/>
              <a:t>︰</a:t>
            </a:r>
          </a:p>
          <a:p>
            <a:pPr>
              <a:spcAft>
                <a:spcPts val="600"/>
              </a:spcAft>
            </a:pPr>
            <a:r>
              <a:rPr lang="en-US" altLang="zh-TW" sz="2000" dirty="0"/>
              <a:t>4M2 </a:t>
            </a:r>
            <a:r>
              <a:rPr lang="zh-TW" altLang="en-US" sz="2000" dirty="0"/>
              <a:t>面積 </a:t>
            </a:r>
            <a:r>
              <a:rPr lang="en-US" altLang="zh-TW" sz="2000" dirty="0"/>
              <a:t>(</a:t>
            </a:r>
            <a:r>
              <a:rPr lang="zh-TW" altLang="en-US" sz="2000" dirty="0"/>
              <a:t>一</a:t>
            </a:r>
            <a:r>
              <a:rPr lang="en-US" altLang="zh-TW" sz="2000" dirty="0"/>
              <a:t>)</a:t>
            </a:r>
            <a:endParaRPr lang="en-HK" sz="2000" dirty="0"/>
          </a:p>
        </p:txBody>
      </p:sp>
      <p:cxnSp>
        <p:nvCxnSpPr>
          <p:cNvPr id="27" name="Straight Connector 13">
            <a:extLst>
              <a:ext uri="{FF2B5EF4-FFF2-40B4-BE49-F238E27FC236}">
                <a16:creationId xmlns:a16="http://schemas.microsoft.com/office/drawing/2014/main" id="{23413C9D-32A8-4475-92E1-327E02990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651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83DD9-55FF-496F-920E-2EA39D634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243314"/>
            <a:ext cx="9601196" cy="1303867"/>
          </a:xfrm>
        </p:spPr>
        <p:txBody>
          <a:bodyPr/>
          <a:lstStyle/>
          <a:p>
            <a:pPr algn="ctr"/>
            <a:r>
              <a:rPr lang="zh-TW" altLang="en-US" dirty="0"/>
              <a:t>長方形的面積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551CA-CB1C-40EE-AAD1-68D79168F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47181"/>
            <a:ext cx="10058400" cy="5254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HK" sz="2400" dirty="0"/>
          </a:p>
          <a:p>
            <a:pPr marL="0" indent="0">
              <a:buNone/>
            </a:pPr>
            <a:endParaRPr lang="en-HK" sz="2400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F18D318-B45C-4CF8-B855-7EA8A3C953C2}"/>
              </a:ext>
            </a:extLst>
          </p:cNvPr>
          <p:cNvSpPr txBox="1">
            <a:spLocks/>
          </p:cNvSpPr>
          <p:nvPr/>
        </p:nvSpPr>
        <p:spPr>
          <a:xfrm>
            <a:off x="1066799" y="1547181"/>
            <a:ext cx="10646230" cy="525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zh-TW" altLang="en-US" sz="2400" dirty="0"/>
              <a:t> 計算以下長方形的闊度。</a:t>
            </a:r>
            <a:endParaRPr lang="en-HK" sz="2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F9A627-F40F-4BB3-A37A-A696E9564A2D}"/>
              </a:ext>
            </a:extLst>
          </p:cNvPr>
          <p:cNvSpPr/>
          <p:nvPr/>
        </p:nvSpPr>
        <p:spPr>
          <a:xfrm>
            <a:off x="6459145" y="1813374"/>
            <a:ext cx="3600000" cy="27000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F2926D-27D2-4EEC-8084-0DD3DCDA3793}"/>
              </a:ext>
            </a:extLst>
          </p:cNvPr>
          <p:cNvSpPr txBox="1"/>
          <p:nvPr/>
        </p:nvSpPr>
        <p:spPr>
          <a:xfrm>
            <a:off x="7902925" y="4527888"/>
            <a:ext cx="892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2400" dirty="0"/>
              <a:t>24 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98889DD8-61EC-498E-8D44-47B507BC28B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51388" y="2587296"/>
                <a:ext cx="2781068" cy="173355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sz="2400" dirty="0"/>
                  <a:t>答</a:t>
                </a:r>
                <a:r>
                  <a:rPr lang="en-US" altLang="zh-TW" sz="2400" dirty="0"/>
                  <a:t>︰</a:t>
                </a:r>
                <a:r>
                  <a:rPr lang="zh-TW" altLang="en-US" sz="2400" dirty="0"/>
                  <a:t>長方形長度</a:t>
                </a:r>
                <a:endParaRPr lang="en-HK" altLang="zh-TW" sz="2400" dirty="0"/>
              </a:p>
              <a:p>
                <a:pPr marL="0" indent="0">
                  <a:buNone/>
                </a:pPr>
                <a:r>
                  <a:rPr lang="en-US" altLang="zh-TW" sz="2400" dirty="0"/>
                  <a:t>     = 432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altLang="zh-TW" sz="2400" dirty="0"/>
                  <a:t> 24</a:t>
                </a:r>
              </a:p>
              <a:p>
                <a:pPr marL="0" indent="0">
                  <a:buNone/>
                </a:pPr>
                <a:r>
                  <a:rPr lang="en-US" altLang="zh-TW" sz="2400" dirty="0"/>
                  <a:t>     = </a:t>
                </a:r>
                <a:r>
                  <a:rPr lang="en-US" altLang="zh-TW" sz="2400" b="1" dirty="0">
                    <a:solidFill>
                      <a:srgbClr val="FF0000"/>
                    </a:solidFill>
                  </a:rPr>
                  <a:t>18</a:t>
                </a:r>
                <a:r>
                  <a:rPr lang="en-US" altLang="zh-TW" sz="2400" dirty="0"/>
                  <a:t> </a:t>
                </a:r>
                <a:r>
                  <a:rPr lang="en-HK" altLang="zh-TW" sz="2400" dirty="0"/>
                  <a:t>m</a:t>
                </a:r>
              </a:p>
            </p:txBody>
          </p:sp>
        </mc:Choice>
        <mc:Fallback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98889DD8-61EC-498E-8D44-47B507BC28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388" y="2587296"/>
                <a:ext cx="2781068" cy="1733550"/>
              </a:xfrm>
              <a:prstGeom prst="rect">
                <a:avLst/>
              </a:prstGeom>
              <a:blipFill>
                <a:blip r:embed="rId2"/>
                <a:stretch>
                  <a:fillRect l="-3509" t="-2807"/>
                </a:stretch>
              </a:blipFill>
            </p:spPr>
            <p:txBody>
              <a:bodyPr/>
              <a:lstStyle/>
              <a:p>
                <a:r>
                  <a:rPr lang="en-H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BE7572B-279D-44F6-8245-53D130C2B2FC}"/>
              </a:ext>
            </a:extLst>
          </p:cNvPr>
          <p:cNvSpPr txBox="1"/>
          <p:nvPr/>
        </p:nvSpPr>
        <p:spPr>
          <a:xfrm>
            <a:off x="7173362" y="2932541"/>
            <a:ext cx="2171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面積</a:t>
            </a:r>
            <a:r>
              <a:rPr lang="en-US" altLang="zh-TW" sz="2400" dirty="0"/>
              <a:t>︰432</a:t>
            </a:r>
            <a:r>
              <a:rPr lang="en-HK" altLang="zh-TW" sz="2400" dirty="0"/>
              <a:t> m²</a:t>
            </a:r>
            <a:endParaRPr lang="en-HK" sz="2400" dirty="0"/>
          </a:p>
        </p:txBody>
      </p:sp>
    </p:spTree>
    <p:extLst>
      <p:ext uri="{BB962C8B-B14F-4D97-AF65-F5344CB8AC3E}">
        <p14:creationId xmlns:p14="http://schemas.microsoft.com/office/powerpoint/2010/main" val="730196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F546D-20F7-4C9F-AD24-053F8B43A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500425"/>
            <a:ext cx="10058400" cy="1897405"/>
          </a:xfrm>
        </p:spPr>
        <p:txBody>
          <a:bodyPr>
            <a:normAutofit/>
          </a:bodyPr>
          <a:lstStyle/>
          <a:p>
            <a:pPr algn="ctr"/>
            <a:r>
              <a:rPr lang="zh-TW" altLang="en-US" sz="9600" b="1" dirty="0"/>
              <a:t>完</a:t>
            </a:r>
            <a:endParaRPr lang="en-HK" sz="9600" b="1" dirty="0"/>
          </a:p>
        </p:txBody>
      </p:sp>
    </p:spTree>
    <p:extLst>
      <p:ext uri="{BB962C8B-B14F-4D97-AF65-F5344CB8AC3E}">
        <p14:creationId xmlns:p14="http://schemas.microsoft.com/office/powerpoint/2010/main" val="2364712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83DD9-55FF-496F-920E-2EA39D634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243314"/>
            <a:ext cx="9601196" cy="1303867"/>
          </a:xfrm>
        </p:spPr>
        <p:txBody>
          <a:bodyPr/>
          <a:lstStyle/>
          <a:p>
            <a:pPr algn="ctr"/>
            <a:r>
              <a:rPr lang="zh-TW" altLang="en-US" dirty="0"/>
              <a:t>面積的量度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551CA-CB1C-40EE-AAD1-68D79168F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47181"/>
            <a:ext cx="10058400" cy="5254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2400" dirty="0"/>
              <a:t> 以下三個長方形的形狀不同，如何才可以比較它們的大小？</a:t>
            </a:r>
            <a:endParaRPr lang="en-HK" sz="2400" dirty="0"/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5621F499-AB71-467E-8E6E-EF518824C2D6}"/>
              </a:ext>
            </a:extLst>
          </p:cNvPr>
          <p:cNvGrpSpPr/>
          <p:nvPr/>
        </p:nvGrpSpPr>
        <p:grpSpPr>
          <a:xfrm>
            <a:off x="1119054" y="3029154"/>
            <a:ext cx="9941455" cy="1386840"/>
            <a:chOff x="1066800" y="3029154"/>
            <a:chExt cx="9941455" cy="1386840"/>
          </a:xfrm>
        </p:grpSpPr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F8A9C254-5F56-467F-8313-8B28111EDEFD}"/>
                </a:ext>
              </a:extLst>
            </p:cNvPr>
            <p:cNvGrpSpPr/>
            <p:nvPr/>
          </p:nvGrpSpPr>
          <p:grpSpPr>
            <a:xfrm>
              <a:off x="1066800" y="3029154"/>
              <a:ext cx="2070204" cy="1386840"/>
              <a:chOff x="6607017" y="4507388"/>
              <a:chExt cx="2070204" cy="1386840"/>
            </a:xfrm>
          </p:grpSpPr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4C4BEACF-95AD-4CEF-B576-4D978CC8BBF2}"/>
                  </a:ext>
                </a:extLst>
              </p:cNvPr>
              <p:cNvSpPr txBox="1"/>
              <p:nvPr/>
            </p:nvSpPr>
            <p:spPr>
              <a:xfrm>
                <a:off x="6607017" y="4507388"/>
                <a:ext cx="2070204" cy="1386840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HK" dirty="0"/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608C8E91-07F5-4E2C-82E6-0254640DB7AC}"/>
                  </a:ext>
                </a:extLst>
              </p:cNvPr>
              <p:cNvSpPr txBox="1"/>
              <p:nvPr/>
            </p:nvSpPr>
            <p:spPr>
              <a:xfrm>
                <a:off x="6614647" y="5024596"/>
                <a:ext cx="20625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HK" b="1" dirty="0">
                    <a:solidFill>
                      <a:srgbClr val="FF0000"/>
                    </a:solidFill>
                  </a:rPr>
                  <a:t>A</a:t>
                </a:r>
              </a:p>
            </p:txBody>
          </p:sp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E522910B-A80E-4172-9D8E-06FCB023BB24}"/>
                </a:ext>
              </a:extLst>
            </p:cNvPr>
            <p:cNvGrpSpPr/>
            <p:nvPr/>
          </p:nvGrpSpPr>
          <p:grpSpPr>
            <a:xfrm>
              <a:off x="3612554" y="3722574"/>
              <a:ext cx="4155254" cy="692150"/>
              <a:chOff x="5909470" y="4860131"/>
              <a:chExt cx="4155254" cy="692150"/>
            </a:xfrm>
          </p:grpSpPr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22C393DD-D028-4A45-A992-1E4B7DF48B69}"/>
                  </a:ext>
                </a:extLst>
              </p:cNvPr>
              <p:cNvSpPr/>
              <p:nvPr/>
            </p:nvSpPr>
            <p:spPr>
              <a:xfrm>
                <a:off x="5909470" y="4860131"/>
                <a:ext cx="4155254" cy="692150"/>
              </a:xfrm>
              <a:prstGeom prst="rect">
                <a:avLst/>
              </a:prstGeom>
              <a:solidFill>
                <a:srgbClr val="00B0F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HK"/>
              </a:p>
            </p:txBody>
          </p: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0B9FD0E9-039E-4E0F-8FFB-A12D02CECF8E}"/>
                  </a:ext>
                </a:extLst>
              </p:cNvPr>
              <p:cNvSpPr txBox="1"/>
              <p:nvPr/>
            </p:nvSpPr>
            <p:spPr>
              <a:xfrm>
                <a:off x="5914512" y="5024596"/>
                <a:ext cx="41451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b="1" dirty="0">
                    <a:solidFill>
                      <a:srgbClr val="FF0000"/>
                    </a:solidFill>
                  </a:rPr>
                  <a:t>B</a:t>
                </a:r>
                <a:endParaRPr lang="en-HK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1FBE18A4-FA19-4D04-A09A-82694C136DE3}"/>
                </a:ext>
              </a:extLst>
            </p:cNvPr>
            <p:cNvGrpSpPr/>
            <p:nvPr/>
          </p:nvGrpSpPr>
          <p:grpSpPr>
            <a:xfrm>
              <a:off x="8243358" y="3361458"/>
              <a:ext cx="2764897" cy="1051162"/>
              <a:chOff x="6263544" y="4510881"/>
              <a:chExt cx="2764897" cy="1051162"/>
            </a:xfrm>
          </p:grpSpPr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7794BB26-D8F4-4B49-A0B0-848D0786EA9F}"/>
                  </a:ext>
                </a:extLst>
              </p:cNvPr>
              <p:cNvSpPr/>
              <p:nvPr/>
            </p:nvSpPr>
            <p:spPr>
              <a:xfrm>
                <a:off x="6263544" y="4510881"/>
                <a:ext cx="2761088" cy="1051162"/>
              </a:xfrm>
              <a:prstGeom prst="rect">
                <a:avLst/>
              </a:prstGeom>
              <a:solidFill>
                <a:srgbClr val="92D05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HK"/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AEA7FC71-B7DD-486B-B8D0-C42A25A5A39F}"/>
                  </a:ext>
                </a:extLst>
              </p:cNvPr>
              <p:cNvSpPr txBox="1"/>
              <p:nvPr/>
            </p:nvSpPr>
            <p:spPr>
              <a:xfrm>
                <a:off x="6270586" y="4849455"/>
                <a:ext cx="27578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b="1" dirty="0">
                    <a:solidFill>
                      <a:srgbClr val="FF0000"/>
                    </a:solidFill>
                  </a:rPr>
                  <a:t>C</a:t>
                </a:r>
                <a:endParaRPr lang="en-HK" b="1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96699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83DD9-55FF-496F-920E-2EA39D634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243314"/>
            <a:ext cx="9601196" cy="1303867"/>
          </a:xfrm>
        </p:spPr>
        <p:txBody>
          <a:bodyPr/>
          <a:lstStyle/>
          <a:p>
            <a:pPr algn="ctr"/>
            <a:r>
              <a:rPr lang="zh-TW" altLang="en-US" dirty="0"/>
              <a:t>面積的量度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551CA-CB1C-40EE-AAD1-68D79168F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47181"/>
            <a:ext cx="10058400" cy="5254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2400" dirty="0"/>
              <a:t> 我們可以利用相同大小的方格紙去量度和比較不同形狀的大小</a:t>
            </a:r>
            <a:endParaRPr lang="en-HK" sz="2400" dirty="0"/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F8A9C254-5F56-467F-8313-8B28111EDEFD}"/>
              </a:ext>
            </a:extLst>
          </p:cNvPr>
          <p:cNvGrpSpPr/>
          <p:nvPr/>
        </p:nvGrpSpPr>
        <p:grpSpPr>
          <a:xfrm>
            <a:off x="2513991" y="2744289"/>
            <a:ext cx="2070204" cy="1386840"/>
            <a:chOff x="6607017" y="4507388"/>
            <a:chExt cx="2070204" cy="1386840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4C4BEACF-95AD-4CEF-B576-4D978CC8BBF2}"/>
                </a:ext>
              </a:extLst>
            </p:cNvPr>
            <p:cNvSpPr txBox="1"/>
            <p:nvPr/>
          </p:nvSpPr>
          <p:spPr>
            <a:xfrm>
              <a:off x="6607017" y="4507388"/>
              <a:ext cx="2070204" cy="1386840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endParaRPr lang="en-HK" dirty="0"/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608C8E91-07F5-4E2C-82E6-0254640DB7AC}"/>
                </a:ext>
              </a:extLst>
            </p:cNvPr>
            <p:cNvSpPr txBox="1"/>
            <p:nvPr/>
          </p:nvSpPr>
          <p:spPr>
            <a:xfrm>
              <a:off x="6614647" y="5024596"/>
              <a:ext cx="20625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HK" b="1" dirty="0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B123D276-236A-4C2F-8A06-8FEB198A15B6}"/>
              </a:ext>
            </a:extLst>
          </p:cNvPr>
          <p:cNvGrpSpPr/>
          <p:nvPr/>
        </p:nvGrpSpPr>
        <p:grpSpPr>
          <a:xfrm>
            <a:off x="1465277" y="2386013"/>
            <a:ext cx="4150210" cy="1733550"/>
            <a:chOff x="5833270" y="3418681"/>
            <a:chExt cx="5187762" cy="2166937"/>
          </a:xfrm>
        </p:grpSpPr>
        <p:sp>
          <p:nvSpPr>
            <p:cNvPr id="50" name="Rectangle 13">
              <a:extLst>
                <a:ext uri="{FF2B5EF4-FFF2-40B4-BE49-F238E27FC236}">
                  <a16:creationId xmlns:a16="http://schemas.microsoft.com/office/drawing/2014/main" id="{92DCB2F0-F2B1-4830-997D-C6305325D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3270" y="3418681"/>
              <a:ext cx="5187762" cy="2166937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en-HK" altLang="en-US"/>
            </a:p>
          </p:txBody>
        </p: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BB40059C-B07C-4E5D-8F0C-32777359189D}"/>
                </a:ext>
              </a:extLst>
            </p:cNvPr>
            <p:cNvGrpSpPr/>
            <p:nvPr/>
          </p:nvGrpSpPr>
          <p:grpSpPr>
            <a:xfrm>
              <a:off x="5847105" y="3419133"/>
              <a:ext cx="5173168" cy="2166485"/>
              <a:chOff x="5839485" y="1902753"/>
              <a:chExt cx="5173168" cy="2166485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149B7945-4EB0-4341-B695-E2B5E350B9F9}"/>
                  </a:ext>
                </a:extLst>
              </p:cNvPr>
              <p:cNvGrpSpPr/>
              <p:nvPr/>
            </p:nvGrpSpPr>
            <p:grpSpPr>
              <a:xfrm>
                <a:off x="5839485" y="1902753"/>
                <a:ext cx="2583826" cy="2166485"/>
                <a:chOff x="5839485" y="1902753"/>
                <a:chExt cx="2583826" cy="2166485"/>
              </a:xfrm>
            </p:grpSpPr>
            <p:grpSp>
              <p:nvGrpSpPr>
                <p:cNvPr id="55" name="Group 18">
                  <a:extLst>
                    <a:ext uri="{FF2B5EF4-FFF2-40B4-BE49-F238E27FC236}">
                      <a16:creationId xmlns:a16="http://schemas.microsoft.com/office/drawing/2014/main" id="{CCD3C25B-84A6-4DA8-B950-68BFAF8C2AF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131398" y="1902753"/>
                  <a:ext cx="1291913" cy="2166485"/>
                  <a:chOff x="6254818" y="2774747"/>
                  <a:chExt cx="1845574" cy="3095043"/>
                </a:xfrm>
              </p:grpSpPr>
              <p:grpSp>
                <p:nvGrpSpPr>
                  <p:cNvPr id="81" name="Group 44">
                    <a:extLst>
                      <a:ext uri="{FF2B5EF4-FFF2-40B4-BE49-F238E27FC236}">
                        <a16:creationId xmlns:a16="http://schemas.microsoft.com/office/drawing/2014/main" id="{11F204AE-F910-4DC6-9DF5-7D4C345A79C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481989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94" name="Rectangle 93">
                      <a:extLst>
                        <a:ext uri="{FF2B5EF4-FFF2-40B4-BE49-F238E27FC236}">
                          <a16:creationId xmlns:a16="http://schemas.microsoft.com/office/drawing/2014/main" id="{CBA3CEFD-6A42-4296-9355-42D1962F9126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2707554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5" name="Rectangle 94">
                      <a:extLst>
                        <a:ext uri="{FF2B5EF4-FFF2-40B4-BE49-F238E27FC236}">
                          <a16:creationId xmlns:a16="http://schemas.microsoft.com/office/drawing/2014/main" id="{A114E5EA-772B-4056-8A46-A10B015A8C3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3401470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6" name="Rectangle 95">
                      <a:extLst>
                        <a:ext uri="{FF2B5EF4-FFF2-40B4-BE49-F238E27FC236}">
                          <a16:creationId xmlns:a16="http://schemas.microsoft.com/office/drawing/2014/main" id="{7F8656FE-E2BE-4CBD-B5DD-E6057B02D4E6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4095385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7" name="Rectangle 96">
                      <a:extLst>
                        <a:ext uri="{FF2B5EF4-FFF2-40B4-BE49-F238E27FC236}">
                          <a16:creationId xmlns:a16="http://schemas.microsoft.com/office/drawing/2014/main" id="{9362D021-9340-49DF-85FB-1A5C41C889DE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4784236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8" name="Rectangle 97">
                      <a:extLst>
                        <a:ext uri="{FF2B5EF4-FFF2-40B4-BE49-F238E27FC236}">
                          <a16:creationId xmlns:a16="http://schemas.microsoft.com/office/drawing/2014/main" id="{AFB428C3-BD02-44DD-8265-C6E9E6563DBE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5473087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82" name="Group 45">
                    <a:extLst>
                      <a:ext uri="{FF2B5EF4-FFF2-40B4-BE49-F238E27FC236}">
                        <a16:creationId xmlns:a16="http://schemas.microsoft.com/office/drawing/2014/main" id="{1F3BA586-003B-4A59-AD92-35B3EF6978E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86737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89" name="Rectangle 88">
                      <a:extLst>
                        <a:ext uri="{FF2B5EF4-FFF2-40B4-BE49-F238E27FC236}">
                          <a16:creationId xmlns:a16="http://schemas.microsoft.com/office/drawing/2014/main" id="{1D687A35-D0DE-4A2F-AA46-0A452CA86436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0" name="Rectangle 89">
                      <a:extLst>
                        <a:ext uri="{FF2B5EF4-FFF2-40B4-BE49-F238E27FC236}">
                          <a16:creationId xmlns:a16="http://schemas.microsoft.com/office/drawing/2014/main" id="{81186A94-B456-4935-B398-AB3F20179257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1" name="Rectangle 90">
                      <a:extLst>
                        <a:ext uri="{FF2B5EF4-FFF2-40B4-BE49-F238E27FC236}">
                          <a16:creationId xmlns:a16="http://schemas.microsoft.com/office/drawing/2014/main" id="{11CE4070-BDEF-4F75-97F1-A8263AFDB50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2" name="Rectangle 91">
                      <a:extLst>
                        <a:ext uri="{FF2B5EF4-FFF2-40B4-BE49-F238E27FC236}">
                          <a16:creationId xmlns:a16="http://schemas.microsoft.com/office/drawing/2014/main" id="{6E581C3C-7994-4013-BE42-82655709588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3" name="Rectangle 92">
                      <a:extLst>
                        <a:ext uri="{FF2B5EF4-FFF2-40B4-BE49-F238E27FC236}">
                          <a16:creationId xmlns:a16="http://schemas.microsoft.com/office/drawing/2014/main" id="{40933F1D-9A2B-48A5-AE1C-0A8C65DB8ADC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83" name="Group 46">
                    <a:extLst>
                      <a:ext uri="{FF2B5EF4-FFF2-40B4-BE49-F238E27FC236}">
                        <a16:creationId xmlns:a16="http://schemas.microsoft.com/office/drawing/2014/main" id="{E5241AA0-60A4-4720-8D4B-31135A3EEA8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25481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84" name="Rectangle 83">
                      <a:extLst>
                        <a:ext uri="{FF2B5EF4-FFF2-40B4-BE49-F238E27FC236}">
                          <a16:creationId xmlns:a16="http://schemas.microsoft.com/office/drawing/2014/main" id="{02BD3B0B-0248-48A5-8A97-5B2B4B8F25B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85" name="Rectangle 84">
                      <a:extLst>
                        <a:ext uri="{FF2B5EF4-FFF2-40B4-BE49-F238E27FC236}">
                          <a16:creationId xmlns:a16="http://schemas.microsoft.com/office/drawing/2014/main" id="{33115DCD-9517-4E9A-A711-11BF6439AE1C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86" name="Rectangle 85">
                      <a:extLst>
                        <a:ext uri="{FF2B5EF4-FFF2-40B4-BE49-F238E27FC236}">
                          <a16:creationId xmlns:a16="http://schemas.microsoft.com/office/drawing/2014/main" id="{F359E226-7267-4A0B-BB2E-22CC73E0CF7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87" name="Rectangle 86">
                      <a:extLst>
                        <a:ext uri="{FF2B5EF4-FFF2-40B4-BE49-F238E27FC236}">
                          <a16:creationId xmlns:a16="http://schemas.microsoft.com/office/drawing/2014/main" id="{D817C717-7F09-4130-8ADA-665D143C16D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88" name="Rectangle 87">
                      <a:extLst>
                        <a:ext uri="{FF2B5EF4-FFF2-40B4-BE49-F238E27FC236}">
                          <a16:creationId xmlns:a16="http://schemas.microsoft.com/office/drawing/2014/main" id="{2A64885E-E180-41F7-B86A-36E9059FF9B4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</p:grpSp>
            <p:grpSp>
              <p:nvGrpSpPr>
                <p:cNvPr id="56" name="Group 19">
                  <a:extLst>
                    <a:ext uri="{FF2B5EF4-FFF2-40B4-BE49-F238E27FC236}">
                      <a16:creationId xmlns:a16="http://schemas.microsoft.com/office/drawing/2014/main" id="{2663B521-392D-4B09-9AB2-B1DE6D1766D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839485" y="1902753"/>
                  <a:ext cx="1291913" cy="2166485"/>
                  <a:chOff x="6254818" y="2774747"/>
                  <a:chExt cx="1845574" cy="3095043"/>
                </a:xfrm>
              </p:grpSpPr>
              <p:grpSp>
                <p:nvGrpSpPr>
                  <p:cNvPr id="63" name="Group 26">
                    <a:extLst>
                      <a:ext uri="{FF2B5EF4-FFF2-40B4-BE49-F238E27FC236}">
                        <a16:creationId xmlns:a16="http://schemas.microsoft.com/office/drawing/2014/main" id="{2546E6E8-D889-477E-9CDA-0CE073E6141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481989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76" name="Rectangle 75">
                      <a:extLst>
                        <a:ext uri="{FF2B5EF4-FFF2-40B4-BE49-F238E27FC236}">
                          <a16:creationId xmlns:a16="http://schemas.microsoft.com/office/drawing/2014/main" id="{AE468FDA-794C-4A82-AB23-1853C8649257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2707554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7" name="Rectangle 76">
                      <a:extLst>
                        <a:ext uri="{FF2B5EF4-FFF2-40B4-BE49-F238E27FC236}">
                          <a16:creationId xmlns:a16="http://schemas.microsoft.com/office/drawing/2014/main" id="{A84E4074-A4C6-44B3-9F4A-85CDFDAAF53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3401470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8" name="Rectangle 77">
                      <a:extLst>
                        <a:ext uri="{FF2B5EF4-FFF2-40B4-BE49-F238E27FC236}">
                          <a16:creationId xmlns:a16="http://schemas.microsoft.com/office/drawing/2014/main" id="{792FDB9C-23AA-4323-95FC-23726E32C6FA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4095385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9" name="Rectangle 78">
                      <a:extLst>
                        <a:ext uri="{FF2B5EF4-FFF2-40B4-BE49-F238E27FC236}">
                          <a16:creationId xmlns:a16="http://schemas.microsoft.com/office/drawing/2014/main" id="{7D83314D-57B1-4C62-93DF-E10BB7D24699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4784236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80" name="Rectangle 79">
                      <a:extLst>
                        <a:ext uri="{FF2B5EF4-FFF2-40B4-BE49-F238E27FC236}">
                          <a16:creationId xmlns:a16="http://schemas.microsoft.com/office/drawing/2014/main" id="{C1857B85-0912-4898-8153-7CE7CC18E4C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5473087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64" name="Group 27">
                    <a:extLst>
                      <a:ext uri="{FF2B5EF4-FFF2-40B4-BE49-F238E27FC236}">
                        <a16:creationId xmlns:a16="http://schemas.microsoft.com/office/drawing/2014/main" id="{69CB2054-AAAE-4D36-9AAD-3996375F576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86737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71" name="Rectangle 70">
                      <a:extLst>
                        <a:ext uri="{FF2B5EF4-FFF2-40B4-BE49-F238E27FC236}">
                          <a16:creationId xmlns:a16="http://schemas.microsoft.com/office/drawing/2014/main" id="{0F816CB6-4444-4FAB-BD94-7E8ACEE429A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2" name="Rectangle 71">
                      <a:extLst>
                        <a:ext uri="{FF2B5EF4-FFF2-40B4-BE49-F238E27FC236}">
                          <a16:creationId xmlns:a16="http://schemas.microsoft.com/office/drawing/2014/main" id="{CDF24697-AD4F-4C7E-9CB2-8FD69C463A5D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3" name="Rectangle 72">
                      <a:extLst>
                        <a:ext uri="{FF2B5EF4-FFF2-40B4-BE49-F238E27FC236}">
                          <a16:creationId xmlns:a16="http://schemas.microsoft.com/office/drawing/2014/main" id="{A6043BC1-8463-47FF-BD1D-CDAC01E1304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4" name="Rectangle 73">
                      <a:extLst>
                        <a:ext uri="{FF2B5EF4-FFF2-40B4-BE49-F238E27FC236}">
                          <a16:creationId xmlns:a16="http://schemas.microsoft.com/office/drawing/2014/main" id="{9C15910E-11A0-4842-8B48-60DAAA4DBEE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5" name="Rectangle 74">
                      <a:extLst>
                        <a:ext uri="{FF2B5EF4-FFF2-40B4-BE49-F238E27FC236}">
                          <a16:creationId xmlns:a16="http://schemas.microsoft.com/office/drawing/2014/main" id="{D994AEF7-B71A-41A4-8CC8-B6199C8EDCA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65" name="Group 28">
                    <a:extLst>
                      <a:ext uri="{FF2B5EF4-FFF2-40B4-BE49-F238E27FC236}">
                        <a16:creationId xmlns:a16="http://schemas.microsoft.com/office/drawing/2014/main" id="{7C42DDDD-9F2A-4D6C-8FB2-75002B4F982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25481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66" name="Rectangle 65">
                      <a:extLst>
                        <a:ext uri="{FF2B5EF4-FFF2-40B4-BE49-F238E27FC236}">
                          <a16:creationId xmlns:a16="http://schemas.microsoft.com/office/drawing/2014/main" id="{3FD27D86-B46A-487A-A08A-B621D95F658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67" name="Rectangle 66">
                      <a:extLst>
                        <a:ext uri="{FF2B5EF4-FFF2-40B4-BE49-F238E27FC236}">
                          <a16:creationId xmlns:a16="http://schemas.microsoft.com/office/drawing/2014/main" id="{42779B09-BFE5-4245-A127-D258A27CB5DD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68" name="Rectangle 67">
                      <a:extLst>
                        <a:ext uri="{FF2B5EF4-FFF2-40B4-BE49-F238E27FC236}">
                          <a16:creationId xmlns:a16="http://schemas.microsoft.com/office/drawing/2014/main" id="{AFA06D91-BE14-4E92-96BA-3109FC98805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69" name="Rectangle 68">
                      <a:extLst>
                        <a:ext uri="{FF2B5EF4-FFF2-40B4-BE49-F238E27FC236}">
                          <a16:creationId xmlns:a16="http://schemas.microsoft.com/office/drawing/2014/main" id="{887B02BC-03FB-4D70-ADBF-611533092B5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0" name="Rectangle 69">
                      <a:extLst>
                        <a:ext uri="{FF2B5EF4-FFF2-40B4-BE49-F238E27FC236}">
                          <a16:creationId xmlns:a16="http://schemas.microsoft.com/office/drawing/2014/main" id="{1E100AE9-45B7-4EBF-80FF-EC78F56980C9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</p:grpSp>
          </p:grpSp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CCA7F6A4-34F9-4B9E-BC54-F4CEBFFDE150}"/>
                  </a:ext>
                </a:extLst>
              </p:cNvPr>
              <p:cNvGrpSpPr/>
              <p:nvPr/>
            </p:nvGrpSpPr>
            <p:grpSpPr>
              <a:xfrm>
                <a:off x="8428827" y="1902753"/>
                <a:ext cx="2583826" cy="2166485"/>
                <a:chOff x="5839485" y="1902753"/>
                <a:chExt cx="2583826" cy="2166485"/>
              </a:xfrm>
            </p:grpSpPr>
            <p:grpSp>
              <p:nvGrpSpPr>
                <p:cNvPr id="117" name="Group 18">
                  <a:extLst>
                    <a:ext uri="{FF2B5EF4-FFF2-40B4-BE49-F238E27FC236}">
                      <a16:creationId xmlns:a16="http://schemas.microsoft.com/office/drawing/2014/main" id="{8DB8FF66-66D1-4ABA-9F23-119D47DE029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131398" y="1902753"/>
                  <a:ext cx="1291913" cy="2166485"/>
                  <a:chOff x="6254818" y="2774747"/>
                  <a:chExt cx="1845574" cy="3095043"/>
                </a:xfrm>
              </p:grpSpPr>
              <p:grpSp>
                <p:nvGrpSpPr>
                  <p:cNvPr id="137" name="Group 44">
                    <a:extLst>
                      <a:ext uri="{FF2B5EF4-FFF2-40B4-BE49-F238E27FC236}">
                        <a16:creationId xmlns:a16="http://schemas.microsoft.com/office/drawing/2014/main" id="{D1E0A32C-845F-459B-B0B2-BDB43FD8823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481989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150" name="Rectangle 149">
                      <a:extLst>
                        <a:ext uri="{FF2B5EF4-FFF2-40B4-BE49-F238E27FC236}">
                          <a16:creationId xmlns:a16="http://schemas.microsoft.com/office/drawing/2014/main" id="{8EE897C6-2AD0-469A-8515-B112431C791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2707554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51" name="Rectangle 150">
                      <a:extLst>
                        <a:ext uri="{FF2B5EF4-FFF2-40B4-BE49-F238E27FC236}">
                          <a16:creationId xmlns:a16="http://schemas.microsoft.com/office/drawing/2014/main" id="{21F52AFC-6710-4EEB-A5EE-5FF25341B7E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3401470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52" name="Rectangle 151">
                      <a:extLst>
                        <a:ext uri="{FF2B5EF4-FFF2-40B4-BE49-F238E27FC236}">
                          <a16:creationId xmlns:a16="http://schemas.microsoft.com/office/drawing/2014/main" id="{DAA3E52F-2B3B-48C3-B639-560D5619EE3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4095385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53" name="Rectangle 152">
                      <a:extLst>
                        <a:ext uri="{FF2B5EF4-FFF2-40B4-BE49-F238E27FC236}">
                          <a16:creationId xmlns:a16="http://schemas.microsoft.com/office/drawing/2014/main" id="{1030AA93-5306-41CD-BF45-24F81A733F7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4784236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54" name="Rectangle 153">
                      <a:extLst>
                        <a:ext uri="{FF2B5EF4-FFF2-40B4-BE49-F238E27FC236}">
                          <a16:creationId xmlns:a16="http://schemas.microsoft.com/office/drawing/2014/main" id="{793FB827-D187-45D3-8CD0-D9CBEC07BDE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5473087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138" name="Group 45">
                    <a:extLst>
                      <a:ext uri="{FF2B5EF4-FFF2-40B4-BE49-F238E27FC236}">
                        <a16:creationId xmlns:a16="http://schemas.microsoft.com/office/drawing/2014/main" id="{26DF9D11-7D4E-4E53-BCB5-124603CAB6E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86737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145" name="Rectangle 144">
                      <a:extLst>
                        <a:ext uri="{FF2B5EF4-FFF2-40B4-BE49-F238E27FC236}">
                          <a16:creationId xmlns:a16="http://schemas.microsoft.com/office/drawing/2014/main" id="{7EB6A80E-DC91-4A42-9FD8-82EF29E8A2FE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6" name="Rectangle 145">
                      <a:extLst>
                        <a:ext uri="{FF2B5EF4-FFF2-40B4-BE49-F238E27FC236}">
                          <a16:creationId xmlns:a16="http://schemas.microsoft.com/office/drawing/2014/main" id="{3E29EE03-5C2C-42D5-9914-7F2C3E32A9C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7" name="Rectangle 146">
                      <a:extLst>
                        <a:ext uri="{FF2B5EF4-FFF2-40B4-BE49-F238E27FC236}">
                          <a16:creationId xmlns:a16="http://schemas.microsoft.com/office/drawing/2014/main" id="{1CF5C763-7EE7-40D2-B0BF-4B9972E25CF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8" name="Rectangle 147">
                      <a:extLst>
                        <a:ext uri="{FF2B5EF4-FFF2-40B4-BE49-F238E27FC236}">
                          <a16:creationId xmlns:a16="http://schemas.microsoft.com/office/drawing/2014/main" id="{7E11FBCC-A0C6-42AC-ADC9-47D77A43674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9" name="Rectangle 148">
                      <a:extLst>
                        <a:ext uri="{FF2B5EF4-FFF2-40B4-BE49-F238E27FC236}">
                          <a16:creationId xmlns:a16="http://schemas.microsoft.com/office/drawing/2014/main" id="{62901C5A-FFC7-4D61-AB77-B92C2221CC94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139" name="Group 46">
                    <a:extLst>
                      <a:ext uri="{FF2B5EF4-FFF2-40B4-BE49-F238E27FC236}">
                        <a16:creationId xmlns:a16="http://schemas.microsoft.com/office/drawing/2014/main" id="{1F9F9757-BA80-4E9D-B6F5-38814BE12AC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25481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140" name="Rectangle 139">
                      <a:extLst>
                        <a:ext uri="{FF2B5EF4-FFF2-40B4-BE49-F238E27FC236}">
                          <a16:creationId xmlns:a16="http://schemas.microsoft.com/office/drawing/2014/main" id="{0B558EED-AA9C-48F8-923C-8021637B523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1" name="Rectangle 140">
                      <a:extLst>
                        <a:ext uri="{FF2B5EF4-FFF2-40B4-BE49-F238E27FC236}">
                          <a16:creationId xmlns:a16="http://schemas.microsoft.com/office/drawing/2014/main" id="{82A38EA4-C81B-4BDE-9316-E78D5E8461B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2" name="Rectangle 141">
                      <a:extLst>
                        <a:ext uri="{FF2B5EF4-FFF2-40B4-BE49-F238E27FC236}">
                          <a16:creationId xmlns:a16="http://schemas.microsoft.com/office/drawing/2014/main" id="{F35EE04A-B754-467D-A84E-4B324D801A6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3" name="Rectangle 142">
                      <a:extLst>
                        <a:ext uri="{FF2B5EF4-FFF2-40B4-BE49-F238E27FC236}">
                          <a16:creationId xmlns:a16="http://schemas.microsoft.com/office/drawing/2014/main" id="{1E2003FA-68E7-46B4-AB34-77229F45AA8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4" name="Rectangle 143">
                      <a:extLst>
                        <a:ext uri="{FF2B5EF4-FFF2-40B4-BE49-F238E27FC236}">
                          <a16:creationId xmlns:a16="http://schemas.microsoft.com/office/drawing/2014/main" id="{74AF673A-52E4-4FC8-9E2E-307D307D460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</p:grpSp>
            <p:grpSp>
              <p:nvGrpSpPr>
                <p:cNvPr id="118" name="Group 19">
                  <a:extLst>
                    <a:ext uri="{FF2B5EF4-FFF2-40B4-BE49-F238E27FC236}">
                      <a16:creationId xmlns:a16="http://schemas.microsoft.com/office/drawing/2014/main" id="{DFBAAA6B-474E-476D-920A-F23BFBB8E85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839485" y="1902753"/>
                  <a:ext cx="1291913" cy="2166485"/>
                  <a:chOff x="6254818" y="2774747"/>
                  <a:chExt cx="1845574" cy="3095043"/>
                </a:xfrm>
              </p:grpSpPr>
              <p:grpSp>
                <p:nvGrpSpPr>
                  <p:cNvPr id="119" name="Group 26">
                    <a:extLst>
                      <a:ext uri="{FF2B5EF4-FFF2-40B4-BE49-F238E27FC236}">
                        <a16:creationId xmlns:a16="http://schemas.microsoft.com/office/drawing/2014/main" id="{F1558ED9-99A6-4688-A258-DE4F4DBABDD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481989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132" name="Rectangle 131">
                      <a:extLst>
                        <a:ext uri="{FF2B5EF4-FFF2-40B4-BE49-F238E27FC236}">
                          <a16:creationId xmlns:a16="http://schemas.microsoft.com/office/drawing/2014/main" id="{F95B2679-D9F4-4264-A337-EA9951813AFC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2707554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33" name="Rectangle 132">
                      <a:extLst>
                        <a:ext uri="{FF2B5EF4-FFF2-40B4-BE49-F238E27FC236}">
                          <a16:creationId xmlns:a16="http://schemas.microsoft.com/office/drawing/2014/main" id="{D79B3753-86F6-4CB8-9B4D-F33EB3956DC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3401470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34" name="Rectangle 133">
                      <a:extLst>
                        <a:ext uri="{FF2B5EF4-FFF2-40B4-BE49-F238E27FC236}">
                          <a16:creationId xmlns:a16="http://schemas.microsoft.com/office/drawing/2014/main" id="{52BFF023-6377-4A9B-9A6F-1749203C5C4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4095385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35" name="Rectangle 134">
                      <a:extLst>
                        <a:ext uri="{FF2B5EF4-FFF2-40B4-BE49-F238E27FC236}">
                          <a16:creationId xmlns:a16="http://schemas.microsoft.com/office/drawing/2014/main" id="{3B35A844-0834-459A-B3F6-DE23CB6116B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4784236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36" name="Rectangle 135">
                      <a:extLst>
                        <a:ext uri="{FF2B5EF4-FFF2-40B4-BE49-F238E27FC236}">
                          <a16:creationId xmlns:a16="http://schemas.microsoft.com/office/drawing/2014/main" id="{17FE416C-1BD5-42A4-A98D-70E45A3C9044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5473087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120" name="Group 27">
                    <a:extLst>
                      <a:ext uri="{FF2B5EF4-FFF2-40B4-BE49-F238E27FC236}">
                        <a16:creationId xmlns:a16="http://schemas.microsoft.com/office/drawing/2014/main" id="{BF17DAAB-B93C-4780-8A04-5F902B7BCD5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86737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127" name="Rectangle 126">
                      <a:extLst>
                        <a:ext uri="{FF2B5EF4-FFF2-40B4-BE49-F238E27FC236}">
                          <a16:creationId xmlns:a16="http://schemas.microsoft.com/office/drawing/2014/main" id="{DB366AF7-3027-4DC4-BF91-4566E8824978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28" name="Rectangle 127">
                      <a:extLst>
                        <a:ext uri="{FF2B5EF4-FFF2-40B4-BE49-F238E27FC236}">
                          <a16:creationId xmlns:a16="http://schemas.microsoft.com/office/drawing/2014/main" id="{9CC6B174-2581-4471-8CE0-2609EDDFFAF6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29" name="Rectangle 128">
                      <a:extLst>
                        <a:ext uri="{FF2B5EF4-FFF2-40B4-BE49-F238E27FC236}">
                          <a16:creationId xmlns:a16="http://schemas.microsoft.com/office/drawing/2014/main" id="{DD1066DF-8A31-4792-9D7C-D26F80FFEE2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820176D0-101A-4668-9E00-78649E47591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31" name="Rectangle 130">
                      <a:extLst>
                        <a:ext uri="{FF2B5EF4-FFF2-40B4-BE49-F238E27FC236}">
                          <a16:creationId xmlns:a16="http://schemas.microsoft.com/office/drawing/2014/main" id="{88DB4850-5E66-4759-9A80-1C4342D9374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121" name="Group 28">
                    <a:extLst>
                      <a:ext uri="{FF2B5EF4-FFF2-40B4-BE49-F238E27FC236}">
                        <a16:creationId xmlns:a16="http://schemas.microsoft.com/office/drawing/2014/main" id="{BAB88673-B724-4C5F-9B33-361C1F9FCD9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25481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122" name="Rectangle 121">
                      <a:extLst>
                        <a:ext uri="{FF2B5EF4-FFF2-40B4-BE49-F238E27FC236}">
                          <a16:creationId xmlns:a16="http://schemas.microsoft.com/office/drawing/2014/main" id="{BF8B1053-E699-4229-BC7D-4FAF94C909E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23" name="Rectangle 122">
                      <a:extLst>
                        <a:ext uri="{FF2B5EF4-FFF2-40B4-BE49-F238E27FC236}">
                          <a16:creationId xmlns:a16="http://schemas.microsoft.com/office/drawing/2014/main" id="{C8AC3CF0-90AD-4901-B096-A03FA73BD88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24" name="Rectangle 123">
                      <a:extLst>
                        <a:ext uri="{FF2B5EF4-FFF2-40B4-BE49-F238E27FC236}">
                          <a16:creationId xmlns:a16="http://schemas.microsoft.com/office/drawing/2014/main" id="{191C302E-70C5-4777-83E0-3E5CBF3100FE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25" name="Rectangle 124">
                      <a:extLst>
                        <a:ext uri="{FF2B5EF4-FFF2-40B4-BE49-F238E27FC236}">
                          <a16:creationId xmlns:a16="http://schemas.microsoft.com/office/drawing/2014/main" id="{0BF397B1-DAA9-4D0D-9EAE-88EE1A3FDC7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26" name="Rectangle 125">
                      <a:extLst>
                        <a:ext uri="{FF2B5EF4-FFF2-40B4-BE49-F238E27FC236}">
                          <a16:creationId xmlns:a16="http://schemas.microsoft.com/office/drawing/2014/main" id="{F8A08346-7C61-4455-922B-A1DEDEEA381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</p:grp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Content Placeholder 2">
                <a:extLst>
                  <a:ext uri="{FF2B5EF4-FFF2-40B4-BE49-F238E27FC236}">
                    <a16:creationId xmlns:a16="http://schemas.microsoft.com/office/drawing/2014/main" id="{37758B9D-E1DA-4B0B-AFB1-3AC6A281691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21529" y="4657735"/>
                <a:ext cx="10058400" cy="149051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sz="2400" dirty="0"/>
                  <a:t>  長方形 </a:t>
                </a:r>
                <a:r>
                  <a:rPr lang="en-US" altLang="zh-TW" sz="2400" b="1" dirty="0"/>
                  <a:t>A </a:t>
                </a:r>
                <a:r>
                  <a:rPr lang="zh-TW" altLang="en-US" sz="2400" dirty="0"/>
                  <a:t>的面積</a:t>
                </a:r>
                <a:endParaRPr lang="en-HK" altLang="zh-TW" sz="2400" dirty="0"/>
              </a:p>
              <a:p>
                <a:pPr marL="0" indent="0">
                  <a:buNone/>
                </a:pPr>
                <a:r>
                  <a:rPr lang="en-US" altLang="zh-TW" sz="2400" dirty="0"/>
                  <a:t>= 6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sz="2400" dirty="0"/>
                  <a:t> 4</a:t>
                </a:r>
              </a:p>
              <a:p>
                <a:pPr marL="0" indent="0">
                  <a:buNone/>
                </a:pPr>
                <a:r>
                  <a:rPr lang="en-US" altLang="zh-TW" sz="2400" dirty="0"/>
                  <a:t>= </a:t>
                </a:r>
                <a:r>
                  <a:rPr lang="en-US" altLang="zh-TW" sz="2400" b="1" dirty="0">
                    <a:solidFill>
                      <a:srgbClr val="FF0000"/>
                    </a:solidFill>
                  </a:rPr>
                  <a:t>24</a:t>
                </a:r>
                <a:r>
                  <a:rPr lang="en-US" altLang="zh-TW" sz="2400" dirty="0"/>
                  <a:t> </a:t>
                </a:r>
                <a:r>
                  <a:rPr lang="zh-TW" altLang="en-US" sz="2400" dirty="0"/>
                  <a:t>平方單位</a:t>
                </a:r>
                <a:endParaRPr lang="en-HK" altLang="zh-TW" sz="2400" dirty="0"/>
              </a:p>
              <a:p>
                <a:pPr marL="0" indent="0">
                  <a:buNone/>
                </a:pPr>
                <a:endParaRPr lang="en-HK" sz="2400" dirty="0"/>
              </a:p>
            </p:txBody>
          </p:sp>
        </mc:Choice>
        <mc:Fallback xmlns="">
          <p:sp>
            <p:nvSpPr>
              <p:cNvPr id="157" name="Content Placeholder 2">
                <a:extLst>
                  <a:ext uri="{FF2B5EF4-FFF2-40B4-BE49-F238E27FC236}">
                    <a16:creationId xmlns:a16="http://schemas.microsoft.com/office/drawing/2014/main" id="{37758B9D-E1DA-4B0B-AFB1-3AC6A28169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529" y="4657735"/>
                <a:ext cx="10058400" cy="1490516"/>
              </a:xfrm>
              <a:prstGeom prst="rect">
                <a:avLst/>
              </a:prstGeom>
              <a:blipFill>
                <a:blip r:embed="rId2"/>
                <a:stretch>
                  <a:fillRect l="-970" t="-3673" b="-4490"/>
                </a:stretch>
              </a:blipFill>
            </p:spPr>
            <p:txBody>
              <a:bodyPr/>
              <a:lstStyle/>
              <a:p>
                <a:r>
                  <a:rPr lang="en-H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4334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83DD9-55FF-496F-920E-2EA39D634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243314"/>
            <a:ext cx="9601196" cy="1303867"/>
          </a:xfrm>
        </p:spPr>
        <p:txBody>
          <a:bodyPr/>
          <a:lstStyle/>
          <a:p>
            <a:pPr algn="ctr"/>
            <a:r>
              <a:rPr lang="zh-TW" altLang="en-US" dirty="0"/>
              <a:t>面積的量度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551CA-CB1C-40EE-AAD1-68D79168F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47181"/>
            <a:ext cx="10058400" cy="5254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2400" dirty="0"/>
              <a:t> 我們可以利用相同大小的方格紙去量度和比較不同形狀的大小</a:t>
            </a:r>
            <a:endParaRPr lang="en-HK" sz="2400" dirty="0"/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E522910B-A80E-4172-9D8E-06FCB023BB24}"/>
              </a:ext>
            </a:extLst>
          </p:cNvPr>
          <p:cNvGrpSpPr/>
          <p:nvPr/>
        </p:nvGrpSpPr>
        <p:grpSpPr>
          <a:xfrm>
            <a:off x="1460233" y="3084585"/>
            <a:ext cx="4155254" cy="692150"/>
            <a:chOff x="5909470" y="4860131"/>
            <a:chExt cx="4155254" cy="692150"/>
          </a:xfrm>
        </p:grpSpPr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22C393DD-D028-4A45-A992-1E4B7DF48B69}"/>
                </a:ext>
              </a:extLst>
            </p:cNvPr>
            <p:cNvSpPr/>
            <p:nvPr/>
          </p:nvSpPr>
          <p:spPr>
            <a:xfrm>
              <a:off x="5909470" y="4860131"/>
              <a:ext cx="4155254" cy="692150"/>
            </a:xfrm>
            <a:prstGeom prst="rect">
              <a:avLst/>
            </a:prstGeom>
            <a:solidFill>
              <a:srgbClr val="00B0F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HK"/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0B9FD0E9-039E-4E0F-8FFB-A12D02CECF8E}"/>
                </a:ext>
              </a:extLst>
            </p:cNvPr>
            <p:cNvSpPr txBox="1"/>
            <p:nvPr/>
          </p:nvSpPr>
          <p:spPr>
            <a:xfrm>
              <a:off x="5914512" y="5024596"/>
              <a:ext cx="41451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dirty="0">
                  <a:solidFill>
                    <a:srgbClr val="FF0000"/>
                  </a:solidFill>
                </a:rPr>
                <a:t>B</a:t>
              </a:r>
              <a:endParaRPr lang="en-HK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B123D276-236A-4C2F-8A06-8FEB198A15B6}"/>
              </a:ext>
            </a:extLst>
          </p:cNvPr>
          <p:cNvGrpSpPr/>
          <p:nvPr/>
        </p:nvGrpSpPr>
        <p:grpSpPr>
          <a:xfrm>
            <a:off x="1465277" y="2386013"/>
            <a:ext cx="4150210" cy="1733550"/>
            <a:chOff x="5833270" y="3418681"/>
            <a:chExt cx="5187762" cy="2166937"/>
          </a:xfrm>
        </p:grpSpPr>
        <p:sp>
          <p:nvSpPr>
            <p:cNvPr id="50" name="Rectangle 13">
              <a:extLst>
                <a:ext uri="{FF2B5EF4-FFF2-40B4-BE49-F238E27FC236}">
                  <a16:creationId xmlns:a16="http://schemas.microsoft.com/office/drawing/2014/main" id="{92DCB2F0-F2B1-4830-997D-C6305325D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3270" y="3418681"/>
              <a:ext cx="5187762" cy="2166937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en-HK" altLang="en-US"/>
            </a:p>
          </p:txBody>
        </p: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BB40059C-B07C-4E5D-8F0C-32777359189D}"/>
                </a:ext>
              </a:extLst>
            </p:cNvPr>
            <p:cNvGrpSpPr/>
            <p:nvPr/>
          </p:nvGrpSpPr>
          <p:grpSpPr>
            <a:xfrm>
              <a:off x="5847105" y="3419133"/>
              <a:ext cx="5173168" cy="2166485"/>
              <a:chOff x="5839485" y="1902753"/>
              <a:chExt cx="5173168" cy="2166485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149B7945-4EB0-4341-B695-E2B5E350B9F9}"/>
                  </a:ext>
                </a:extLst>
              </p:cNvPr>
              <p:cNvGrpSpPr/>
              <p:nvPr/>
            </p:nvGrpSpPr>
            <p:grpSpPr>
              <a:xfrm>
                <a:off x="5839485" y="1902753"/>
                <a:ext cx="2583826" cy="2166485"/>
                <a:chOff x="5839485" y="1902753"/>
                <a:chExt cx="2583826" cy="2166485"/>
              </a:xfrm>
            </p:grpSpPr>
            <p:grpSp>
              <p:nvGrpSpPr>
                <p:cNvPr id="55" name="Group 18">
                  <a:extLst>
                    <a:ext uri="{FF2B5EF4-FFF2-40B4-BE49-F238E27FC236}">
                      <a16:creationId xmlns:a16="http://schemas.microsoft.com/office/drawing/2014/main" id="{CCD3C25B-84A6-4DA8-B950-68BFAF8C2AF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131398" y="1902753"/>
                  <a:ext cx="1291913" cy="2166485"/>
                  <a:chOff x="6254818" y="2774747"/>
                  <a:chExt cx="1845574" cy="3095043"/>
                </a:xfrm>
              </p:grpSpPr>
              <p:grpSp>
                <p:nvGrpSpPr>
                  <p:cNvPr id="81" name="Group 44">
                    <a:extLst>
                      <a:ext uri="{FF2B5EF4-FFF2-40B4-BE49-F238E27FC236}">
                        <a16:creationId xmlns:a16="http://schemas.microsoft.com/office/drawing/2014/main" id="{11F204AE-F910-4DC6-9DF5-7D4C345A79C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481989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94" name="Rectangle 93">
                      <a:extLst>
                        <a:ext uri="{FF2B5EF4-FFF2-40B4-BE49-F238E27FC236}">
                          <a16:creationId xmlns:a16="http://schemas.microsoft.com/office/drawing/2014/main" id="{CBA3CEFD-6A42-4296-9355-42D1962F9126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2707554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5" name="Rectangle 94">
                      <a:extLst>
                        <a:ext uri="{FF2B5EF4-FFF2-40B4-BE49-F238E27FC236}">
                          <a16:creationId xmlns:a16="http://schemas.microsoft.com/office/drawing/2014/main" id="{A114E5EA-772B-4056-8A46-A10B015A8C3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3401470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6" name="Rectangle 95">
                      <a:extLst>
                        <a:ext uri="{FF2B5EF4-FFF2-40B4-BE49-F238E27FC236}">
                          <a16:creationId xmlns:a16="http://schemas.microsoft.com/office/drawing/2014/main" id="{7F8656FE-E2BE-4CBD-B5DD-E6057B02D4E6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4095385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7" name="Rectangle 96">
                      <a:extLst>
                        <a:ext uri="{FF2B5EF4-FFF2-40B4-BE49-F238E27FC236}">
                          <a16:creationId xmlns:a16="http://schemas.microsoft.com/office/drawing/2014/main" id="{9362D021-9340-49DF-85FB-1A5C41C889DE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4784236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8" name="Rectangle 97">
                      <a:extLst>
                        <a:ext uri="{FF2B5EF4-FFF2-40B4-BE49-F238E27FC236}">
                          <a16:creationId xmlns:a16="http://schemas.microsoft.com/office/drawing/2014/main" id="{AFB428C3-BD02-44DD-8265-C6E9E6563DBE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5473087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82" name="Group 45">
                    <a:extLst>
                      <a:ext uri="{FF2B5EF4-FFF2-40B4-BE49-F238E27FC236}">
                        <a16:creationId xmlns:a16="http://schemas.microsoft.com/office/drawing/2014/main" id="{1F3BA586-003B-4A59-AD92-35B3EF6978E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86737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89" name="Rectangle 88">
                      <a:extLst>
                        <a:ext uri="{FF2B5EF4-FFF2-40B4-BE49-F238E27FC236}">
                          <a16:creationId xmlns:a16="http://schemas.microsoft.com/office/drawing/2014/main" id="{1D687A35-D0DE-4A2F-AA46-0A452CA86436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0" name="Rectangle 89">
                      <a:extLst>
                        <a:ext uri="{FF2B5EF4-FFF2-40B4-BE49-F238E27FC236}">
                          <a16:creationId xmlns:a16="http://schemas.microsoft.com/office/drawing/2014/main" id="{81186A94-B456-4935-B398-AB3F20179257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1" name="Rectangle 90">
                      <a:extLst>
                        <a:ext uri="{FF2B5EF4-FFF2-40B4-BE49-F238E27FC236}">
                          <a16:creationId xmlns:a16="http://schemas.microsoft.com/office/drawing/2014/main" id="{11CE4070-BDEF-4F75-97F1-A8263AFDB50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2" name="Rectangle 91">
                      <a:extLst>
                        <a:ext uri="{FF2B5EF4-FFF2-40B4-BE49-F238E27FC236}">
                          <a16:creationId xmlns:a16="http://schemas.microsoft.com/office/drawing/2014/main" id="{6E581C3C-7994-4013-BE42-82655709588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3" name="Rectangle 92">
                      <a:extLst>
                        <a:ext uri="{FF2B5EF4-FFF2-40B4-BE49-F238E27FC236}">
                          <a16:creationId xmlns:a16="http://schemas.microsoft.com/office/drawing/2014/main" id="{40933F1D-9A2B-48A5-AE1C-0A8C65DB8ADC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83" name="Group 46">
                    <a:extLst>
                      <a:ext uri="{FF2B5EF4-FFF2-40B4-BE49-F238E27FC236}">
                        <a16:creationId xmlns:a16="http://schemas.microsoft.com/office/drawing/2014/main" id="{E5241AA0-60A4-4720-8D4B-31135A3EEA8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25481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84" name="Rectangle 83">
                      <a:extLst>
                        <a:ext uri="{FF2B5EF4-FFF2-40B4-BE49-F238E27FC236}">
                          <a16:creationId xmlns:a16="http://schemas.microsoft.com/office/drawing/2014/main" id="{02BD3B0B-0248-48A5-8A97-5B2B4B8F25B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85" name="Rectangle 84">
                      <a:extLst>
                        <a:ext uri="{FF2B5EF4-FFF2-40B4-BE49-F238E27FC236}">
                          <a16:creationId xmlns:a16="http://schemas.microsoft.com/office/drawing/2014/main" id="{33115DCD-9517-4E9A-A711-11BF6439AE1C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86" name="Rectangle 85">
                      <a:extLst>
                        <a:ext uri="{FF2B5EF4-FFF2-40B4-BE49-F238E27FC236}">
                          <a16:creationId xmlns:a16="http://schemas.microsoft.com/office/drawing/2014/main" id="{F359E226-7267-4A0B-BB2E-22CC73E0CF7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87" name="Rectangle 86">
                      <a:extLst>
                        <a:ext uri="{FF2B5EF4-FFF2-40B4-BE49-F238E27FC236}">
                          <a16:creationId xmlns:a16="http://schemas.microsoft.com/office/drawing/2014/main" id="{D817C717-7F09-4130-8ADA-665D143C16D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88" name="Rectangle 87">
                      <a:extLst>
                        <a:ext uri="{FF2B5EF4-FFF2-40B4-BE49-F238E27FC236}">
                          <a16:creationId xmlns:a16="http://schemas.microsoft.com/office/drawing/2014/main" id="{2A64885E-E180-41F7-B86A-36E9059FF9B4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</p:grpSp>
            <p:grpSp>
              <p:nvGrpSpPr>
                <p:cNvPr id="56" name="Group 19">
                  <a:extLst>
                    <a:ext uri="{FF2B5EF4-FFF2-40B4-BE49-F238E27FC236}">
                      <a16:creationId xmlns:a16="http://schemas.microsoft.com/office/drawing/2014/main" id="{2663B521-392D-4B09-9AB2-B1DE6D1766D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839485" y="1902753"/>
                  <a:ext cx="1291913" cy="2166485"/>
                  <a:chOff x="6254818" y="2774747"/>
                  <a:chExt cx="1845574" cy="3095043"/>
                </a:xfrm>
              </p:grpSpPr>
              <p:grpSp>
                <p:nvGrpSpPr>
                  <p:cNvPr id="63" name="Group 26">
                    <a:extLst>
                      <a:ext uri="{FF2B5EF4-FFF2-40B4-BE49-F238E27FC236}">
                        <a16:creationId xmlns:a16="http://schemas.microsoft.com/office/drawing/2014/main" id="{2546E6E8-D889-477E-9CDA-0CE073E6141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481989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76" name="Rectangle 75">
                      <a:extLst>
                        <a:ext uri="{FF2B5EF4-FFF2-40B4-BE49-F238E27FC236}">
                          <a16:creationId xmlns:a16="http://schemas.microsoft.com/office/drawing/2014/main" id="{AE468FDA-794C-4A82-AB23-1853C8649257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2707554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7" name="Rectangle 76">
                      <a:extLst>
                        <a:ext uri="{FF2B5EF4-FFF2-40B4-BE49-F238E27FC236}">
                          <a16:creationId xmlns:a16="http://schemas.microsoft.com/office/drawing/2014/main" id="{A84E4074-A4C6-44B3-9F4A-85CDFDAAF53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3401470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8" name="Rectangle 77">
                      <a:extLst>
                        <a:ext uri="{FF2B5EF4-FFF2-40B4-BE49-F238E27FC236}">
                          <a16:creationId xmlns:a16="http://schemas.microsoft.com/office/drawing/2014/main" id="{792FDB9C-23AA-4323-95FC-23726E32C6FA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4095385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9" name="Rectangle 78">
                      <a:extLst>
                        <a:ext uri="{FF2B5EF4-FFF2-40B4-BE49-F238E27FC236}">
                          <a16:creationId xmlns:a16="http://schemas.microsoft.com/office/drawing/2014/main" id="{7D83314D-57B1-4C62-93DF-E10BB7D24699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4784236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80" name="Rectangle 79">
                      <a:extLst>
                        <a:ext uri="{FF2B5EF4-FFF2-40B4-BE49-F238E27FC236}">
                          <a16:creationId xmlns:a16="http://schemas.microsoft.com/office/drawing/2014/main" id="{C1857B85-0912-4898-8153-7CE7CC18E4C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5473087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64" name="Group 27">
                    <a:extLst>
                      <a:ext uri="{FF2B5EF4-FFF2-40B4-BE49-F238E27FC236}">
                        <a16:creationId xmlns:a16="http://schemas.microsoft.com/office/drawing/2014/main" id="{69CB2054-AAAE-4D36-9AAD-3996375F576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86737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71" name="Rectangle 70">
                      <a:extLst>
                        <a:ext uri="{FF2B5EF4-FFF2-40B4-BE49-F238E27FC236}">
                          <a16:creationId xmlns:a16="http://schemas.microsoft.com/office/drawing/2014/main" id="{0F816CB6-4444-4FAB-BD94-7E8ACEE429A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2" name="Rectangle 71">
                      <a:extLst>
                        <a:ext uri="{FF2B5EF4-FFF2-40B4-BE49-F238E27FC236}">
                          <a16:creationId xmlns:a16="http://schemas.microsoft.com/office/drawing/2014/main" id="{CDF24697-AD4F-4C7E-9CB2-8FD69C463A5D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3" name="Rectangle 72">
                      <a:extLst>
                        <a:ext uri="{FF2B5EF4-FFF2-40B4-BE49-F238E27FC236}">
                          <a16:creationId xmlns:a16="http://schemas.microsoft.com/office/drawing/2014/main" id="{A6043BC1-8463-47FF-BD1D-CDAC01E1304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4" name="Rectangle 73">
                      <a:extLst>
                        <a:ext uri="{FF2B5EF4-FFF2-40B4-BE49-F238E27FC236}">
                          <a16:creationId xmlns:a16="http://schemas.microsoft.com/office/drawing/2014/main" id="{9C15910E-11A0-4842-8B48-60DAAA4DBEE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5" name="Rectangle 74">
                      <a:extLst>
                        <a:ext uri="{FF2B5EF4-FFF2-40B4-BE49-F238E27FC236}">
                          <a16:creationId xmlns:a16="http://schemas.microsoft.com/office/drawing/2014/main" id="{D994AEF7-B71A-41A4-8CC8-B6199C8EDCA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65" name="Group 28">
                    <a:extLst>
                      <a:ext uri="{FF2B5EF4-FFF2-40B4-BE49-F238E27FC236}">
                        <a16:creationId xmlns:a16="http://schemas.microsoft.com/office/drawing/2014/main" id="{7C42DDDD-9F2A-4D6C-8FB2-75002B4F982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25481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66" name="Rectangle 65">
                      <a:extLst>
                        <a:ext uri="{FF2B5EF4-FFF2-40B4-BE49-F238E27FC236}">
                          <a16:creationId xmlns:a16="http://schemas.microsoft.com/office/drawing/2014/main" id="{3FD27D86-B46A-487A-A08A-B621D95F658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67" name="Rectangle 66">
                      <a:extLst>
                        <a:ext uri="{FF2B5EF4-FFF2-40B4-BE49-F238E27FC236}">
                          <a16:creationId xmlns:a16="http://schemas.microsoft.com/office/drawing/2014/main" id="{42779B09-BFE5-4245-A127-D258A27CB5DD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68" name="Rectangle 67">
                      <a:extLst>
                        <a:ext uri="{FF2B5EF4-FFF2-40B4-BE49-F238E27FC236}">
                          <a16:creationId xmlns:a16="http://schemas.microsoft.com/office/drawing/2014/main" id="{AFA06D91-BE14-4E92-96BA-3109FC98805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69" name="Rectangle 68">
                      <a:extLst>
                        <a:ext uri="{FF2B5EF4-FFF2-40B4-BE49-F238E27FC236}">
                          <a16:creationId xmlns:a16="http://schemas.microsoft.com/office/drawing/2014/main" id="{887B02BC-03FB-4D70-ADBF-611533092B5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0" name="Rectangle 69">
                      <a:extLst>
                        <a:ext uri="{FF2B5EF4-FFF2-40B4-BE49-F238E27FC236}">
                          <a16:creationId xmlns:a16="http://schemas.microsoft.com/office/drawing/2014/main" id="{1E100AE9-45B7-4EBF-80FF-EC78F56980C9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</p:grpSp>
          </p:grpSp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CCA7F6A4-34F9-4B9E-BC54-F4CEBFFDE150}"/>
                  </a:ext>
                </a:extLst>
              </p:cNvPr>
              <p:cNvGrpSpPr/>
              <p:nvPr/>
            </p:nvGrpSpPr>
            <p:grpSpPr>
              <a:xfrm>
                <a:off x="8428827" y="1902753"/>
                <a:ext cx="2583826" cy="2166485"/>
                <a:chOff x="5839485" y="1902753"/>
                <a:chExt cx="2583826" cy="2166485"/>
              </a:xfrm>
            </p:grpSpPr>
            <p:grpSp>
              <p:nvGrpSpPr>
                <p:cNvPr id="117" name="Group 18">
                  <a:extLst>
                    <a:ext uri="{FF2B5EF4-FFF2-40B4-BE49-F238E27FC236}">
                      <a16:creationId xmlns:a16="http://schemas.microsoft.com/office/drawing/2014/main" id="{8DB8FF66-66D1-4ABA-9F23-119D47DE029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131398" y="1902753"/>
                  <a:ext cx="1291913" cy="2166485"/>
                  <a:chOff x="6254818" y="2774747"/>
                  <a:chExt cx="1845574" cy="3095043"/>
                </a:xfrm>
              </p:grpSpPr>
              <p:grpSp>
                <p:nvGrpSpPr>
                  <p:cNvPr id="137" name="Group 44">
                    <a:extLst>
                      <a:ext uri="{FF2B5EF4-FFF2-40B4-BE49-F238E27FC236}">
                        <a16:creationId xmlns:a16="http://schemas.microsoft.com/office/drawing/2014/main" id="{D1E0A32C-845F-459B-B0B2-BDB43FD8823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481989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150" name="Rectangle 149">
                      <a:extLst>
                        <a:ext uri="{FF2B5EF4-FFF2-40B4-BE49-F238E27FC236}">
                          <a16:creationId xmlns:a16="http://schemas.microsoft.com/office/drawing/2014/main" id="{8EE897C6-2AD0-469A-8515-B112431C791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2707554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51" name="Rectangle 150">
                      <a:extLst>
                        <a:ext uri="{FF2B5EF4-FFF2-40B4-BE49-F238E27FC236}">
                          <a16:creationId xmlns:a16="http://schemas.microsoft.com/office/drawing/2014/main" id="{21F52AFC-6710-4EEB-A5EE-5FF25341B7E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3401470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52" name="Rectangle 151">
                      <a:extLst>
                        <a:ext uri="{FF2B5EF4-FFF2-40B4-BE49-F238E27FC236}">
                          <a16:creationId xmlns:a16="http://schemas.microsoft.com/office/drawing/2014/main" id="{DAA3E52F-2B3B-48C3-B639-560D5619EE3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4095385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53" name="Rectangle 152">
                      <a:extLst>
                        <a:ext uri="{FF2B5EF4-FFF2-40B4-BE49-F238E27FC236}">
                          <a16:creationId xmlns:a16="http://schemas.microsoft.com/office/drawing/2014/main" id="{1030AA93-5306-41CD-BF45-24F81A733F7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4784236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54" name="Rectangle 153">
                      <a:extLst>
                        <a:ext uri="{FF2B5EF4-FFF2-40B4-BE49-F238E27FC236}">
                          <a16:creationId xmlns:a16="http://schemas.microsoft.com/office/drawing/2014/main" id="{793FB827-D187-45D3-8CD0-D9CBEC07BDE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5473087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138" name="Group 45">
                    <a:extLst>
                      <a:ext uri="{FF2B5EF4-FFF2-40B4-BE49-F238E27FC236}">
                        <a16:creationId xmlns:a16="http://schemas.microsoft.com/office/drawing/2014/main" id="{26DF9D11-7D4E-4E53-BCB5-124603CAB6E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86737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145" name="Rectangle 144">
                      <a:extLst>
                        <a:ext uri="{FF2B5EF4-FFF2-40B4-BE49-F238E27FC236}">
                          <a16:creationId xmlns:a16="http://schemas.microsoft.com/office/drawing/2014/main" id="{7EB6A80E-DC91-4A42-9FD8-82EF29E8A2FE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6" name="Rectangle 145">
                      <a:extLst>
                        <a:ext uri="{FF2B5EF4-FFF2-40B4-BE49-F238E27FC236}">
                          <a16:creationId xmlns:a16="http://schemas.microsoft.com/office/drawing/2014/main" id="{3E29EE03-5C2C-42D5-9914-7F2C3E32A9C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7" name="Rectangle 146">
                      <a:extLst>
                        <a:ext uri="{FF2B5EF4-FFF2-40B4-BE49-F238E27FC236}">
                          <a16:creationId xmlns:a16="http://schemas.microsoft.com/office/drawing/2014/main" id="{1CF5C763-7EE7-40D2-B0BF-4B9972E25CF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8" name="Rectangle 147">
                      <a:extLst>
                        <a:ext uri="{FF2B5EF4-FFF2-40B4-BE49-F238E27FC236}">
                          <a16:creationId xmlns:a16="http://schemas.microsoft.com/office/drawing/2014/main" id="{7E11FBCC-A0C6-42AC-ADC9-47D77A43674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9" name="Rectangle 148">
                      <a:extLst>
                        <a:ext uri="{FF2B5EF4-FFF2-40B4-BE49-F238E27FC236}">
                          <a16:creationId xmlns:a16="http://schemas.microsoft.com/office/drawing/2014/main" id="{62901C5A-FFC7-4D61-AB77-B92C2221CC94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139" name="Group 46">
                    <a:extLst>
                      <a:ext uri="{FF2B5EF4-FFF2-40B4-BE49-F238E27FC236}">
                        <a16:creationId xmlns:a16="http://schemas.microsoft.com/office/drawing/2014/main" id="{1F9F9757-BA80-4E9D-B6F5-38814BE12AC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25481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140" name="Rectangle 139">
                      <a:extLst>
                        <a:ext uri="{FF2B5EF4-FFF2-40B4-BE49-F238E27FC236}">
                          <a16:creationId xmlns:a16="http://schemas.microsoft.com/office/drawing/2014/main" id="{0B558EED-AA9C-48F8-923C-8021637B523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1" name="Rectangle 140">
                      <a:extLst>
                        <a:ext uri="{FF2B5EF4-FFF2-40B4-BE49-F238E27FC236}">
                          <a16:creationId xmlns:a16="http://schemas.microsoft.com/office/drawing/2014/main" id="{82A38EA4-C81B-4BDE-9316-E78D5E8461B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2" name="Rectangle 141">
                      <a:extLst>
                        <a:ext uri="{FF2B5EF4-FFF2-40B4-BE49-F238E27FC236}">
                          <a16:creationId xmlns:a16="http://schemas.microsoft.com/office/drawing/2014/main" id="{F35EE04A-B754-467D-A84E-4B324D801A6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3" name="Rectangle 142">
                      <a:extLst>
                        <a:ext uri="{FF2B5EF4-FFF2-40B4-BE49-F238E27FC236}">
                          <a16:creationId xmlns:a16="http://schemas.microsoft.com/office/drawing/2014/main" id="{1E2003FA-68E7-46B4-AB34-77229F45AA8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4" name="Rectangle 143">
                      <a:extLst>
                        <a:ext uri="{FF2B5EF4-FFF2-40B4-BE49-F238E27FC236}">
                          <a16:creationId xmlns:a16="http://schemas.microsoft.com/office/drawing/2014/main" id="{74AF673A-52E4-4FC8-9E2E-307D307D460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</p:grpSp>
            <p:grpSp>
              <p:nvGrpSpPr>
                <p:cNvPr id="118" name="Group 19">
                  <a:extLst>
                    <a:ext uri="{FF2B5EF4-FFF2-40B4-BE49-F238E27FC236}">
                      <a16:creationId xmlns:a16="http://schemas.microsoft.com/office/drawing/2014/main" id="{DFBAAA6B-474E-476D-920A-F23BFBB8E85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839485" y="1902753"/>
                  <a:ext cx="1291913" cy="2166485"/>
                  <a:chOff x="6254818" y="2774747"/>
                  <a:chExt cx="1845574" cy="3095043"/>
                </a:xfrm>
              </p:grpSpPr>
              <p:grpSp>
                <p:nvGrpSpPr>
                  <p:cNvPr id="119" name="Group 26">
                    <a:extLst>
                      <a:ext uri="{FF2B5EF4-FFF2-40B4-BE49-F238E27FC236}">
                        <a16:creationId xmlns:a16="http://schemas.microsoft.com/office/drawing/2014/main" id="{F1558ED9-99A6-4688-A258-DE4F4DBABDD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481989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132" name="Rectangle 131">
                      <a:extLst>
                        <a:ext uri="{FF2B5EF4-FFF2-40B4-BE49-F238E27FC236}">
                          <a16:creationId xmlns:a16="http://schemas.microsoft.com/office/drawing/2014/main" id="{F95B2679-D9F4-4264-A337-EA9951813AFC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2707554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33" name="Rectangle 132">
                      <a:extLst>
                        <a:ext uri="{FF2B5EF4-FFF2-40B4-BE49-F238E27FC236}">
                          <a16:creationId xmlns:a16="http://schemas.microsoft.com/office/drawing/2014/main" id="{D79B3753-86F6-4CB8-9B4D-F33EB3956DC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3401470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34" name="Rectangle 133">
                      <a:extLst>
                        <a:ext uri="{FF2B5EF4-FFF2-40B4-BE49-F238E27FC236}">
                          <a16:creationId xmlns:a16="http://schemas.microsoft.com/office/drawing/2014/main" id="{52BFF023-6377-4A9B-9A6F-1749203C5C4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4095385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35" name="Rectangle 134">
                      <a:extLst>
                        <a:ext uri="{FF2B5EF4-FFF2-40B4-BE49-F238E27FC236}">
                          <a16:creationId xmlns:a16="http://schemas.microsoft.com/office/drawing/2014/main" id="{3B35A844-0834-459A-B3F6-DE23CB6116B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4784236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36" name="Rectangle 135">
                      <a:extLst>
                        <a:ext uri="{FF2B5EF4-FFF2-40B4-BE49-F238E27FC236}">
                          <a16:creationId xmlns:a16="http://schemas.microsoft.com/office/drawing/2014/main" id="{17FE416C-1BD5-42A4-A98D-70E45A3C9044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5473087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120" name="Group 27">
                    <a:extLst>
                      <a:ext uri="{FF2B5EF4-FFF2-40B4-BE49-F238E27FC236}">
                        <a16:creationId xmlns:a16="http://schemas.microsoft.com/office/drawing/2014/main" id="{BF17DAAB-B93C-4780-8A04-5F902B7BCD5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86737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127" name="Rectangle 126">
                      <a:extLst>
                        <a:ext uri="{FF2B5EF4-FFF2-40B4-BE49-F238E27FC236}">
                          <a16:creationId xmlns:a16="http://schemas.microsoft.com/office/drawing/2014/main" id="{DB366AF7-3027-4DC4-BF91-4566E8824978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28" name="Rectangle 127">
                      <a:extLst>
                        <a:ext uri="{FF2B5EF4-FFF2-40B4-BE49-F238E27FC236}">
                          <a16:creationId xmlns:a16="http://schemas.microsoft.com/office/drawing/2014/main" id="{9CC6B174-2581-4471-8CE0-2609EDDFFAF6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29" name="Rectangle 128">
                      <a:extLst>
                        <a:ext uri="{FF2B5EF4-FFF2-40B4-BE49-F238E27FC236}">
                          <a16:creationId xmlns:a16="http://schemas.microsoft.com/office/drawing/2014/main" id="{DD1066DF-8A31-4792-9D7C-D26F80FFEE2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820176D0-101A-4668-9E00-78649E47591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31" name="Rectangle 130">
                      <a:extLst>
                        <a:ext uri="{FF2B5EF4-FFF2-40B4-BE49-F238E27FC236}">
                          <a16:creationId xmlns:a16="http://schemas.microsoft.com/office/drawing/2014/main" id="{88DB4850-5E66-4759-9A80-1C4342D9374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121" name="Group 28">
                    <a:extLst>
                      <a:ext uri="{FF2B5EF4-FFF2-40B4-BE49-F238E27FC236}">
                        <a16:creationId xmlns:a16="http://schemas.microsoft.com/office/drawing/2014/main" id="{BAB88673-B724-4C5F-9B33-361C1F9FCD9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25481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122" name="Rectangle 121">
                      <a:extLst>
                        <a:ext uri="{FF2B5EF4-FFF2-40B4-BE49-F238E27FC236}">
                          <a16:creationId xmlns:a16="http://schemas.microsoft.com/office/drawing/2014/main" id="{BF8B1053-E699-4229-BC7D-4FAF94C909E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23" name="Rectangle 122">
                      <a:extLst>
                        <a:ext uri="{FF2B5EF4-FFF2-40B4-BE49-F238E27FC236}">
                          <a16:creationId xmlns:a16="http://schemas.microsoft.com/office/drawing/2014/main" id="{C8AC3CF0-90AD-4901-B096-A03FA73BD88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24" name="Rectangle 123">
                      <a:extLst>
                        <a:ext uri="{FF2B5EF4-FFF2-40B4-BE49-F238E27FC236}">
                          <a16:creationId xmlns:a16="http://schemas.microsoft.com/office/drawing/2014/main" id="{191C302E-70C5-4777-83E0-3E5CBF3100FE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25" name="Rectangle 124">
                      <a:extLst>
                        <a:ext uri="{FF2B5EF4-FFF2-40B4-BE49-F238E27FC236}">
                          <a16:creationId xmlns:a16="http://schemas.microsoft.com/office/drawing/2014/main" id="{0BF397B1-DAA9-4D0D-9EAE-88EE1A3FDC7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26" name="Rectangle 125">
                      <a:extLst>
                        <a:ext uri="{FF2B5EF4-FFF2-40B4-BE49-F238E27FC236}">
                          <a16:creationId xmlns:a16="http://schemas.microsoft.com/office/drawing/2014/main" id="{F8A08346-7C61-4455-922B-A1DEDEEA381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</p:grp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Content Placeholder 2">
                <a:extLst>
                  <a:ext uri="{FF2B5EF4-FFF2-40B4-BE49-F238E27FC236}">
                    <a16:creationId xmlns:a16="http://schemas.microsoft.com/office/drawing/2014/main" id="{37758B9D-E1DA-4B0B-AFB1-3AC6A281691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21529" y="4657734"/>
                <a:ext cx="10058400" cy="173354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sz="2400" dirty="0"/>
                  <a:t>長方形 </a:t>
                </a:r>
                <a:r>
                  <a:rPr lang="en-US" altLang="zh-TW" sz="2400" b="1" dirty="0"/>
                  <a:t>B </a:t>
                </a:r>
                <a:r>
                  <a:rPr lang="zh-TW" altLang="en-US" sz="2400" dirty="0"/>
                  <a:t>的面積</a:t>
                </a:r>
                <a:endParaRPr lang="en-HK" altLang="zh-TW" sz="2400" dirty="0"/>
              </a:p>
              <a:p>
                <a:pPr marL="0" indent="0">
                  <a:buNone/>
                </a:pPr>
                <a:r>
                  <a:rPr lang="en-US" altLang="zh-TW" sz="2400" dirty="0"/>
                  <a:t>= 12 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sz="2400" dirty="0"/>
                  <a:t> 2</a:t>
                </a:r>
              </a:p>
              <a:p>
                <a:pPr marL="0" indent="0">
                  <a:buNone/>
                </a:pPr>
                <a:r>
                  <a:rPr lang="en-US" altLang="zh-TW" sz="2400" dirty="0"/>
                  <a:t>= </a:t>
                </a:r>
                <a:r>
                  <a:rPr lang="en-US" altLang="zh-TW" sz="2400" b="1" dirty="0">
                    <a:solidFill>
                      <a:srgbClr val="FF0000"/>
                    </a:solidFill>
                  </a:rPr>
                  <a:t>24</a:t>
                </a:r>
                <a:r>
                  <a:rPr lang="en-US" altLang="zh-TW" sz="2400" dirty="0"/>
                  <a:t> </a:t>
                </a:r>
                <a:r>
                  <a:rPr lang="zh-TW" altLang="en-US" sz="2400" dirty="0"/>
                  <a:t>平方單位</a:t>
                </a:r>
                <a:endParaRPr lang="en-HK" altLang="zh-TW" sz="2400" dirty="0"/>
              </a:p>
              <a:p>
                <a:pPr marL="0" indent="0">
                  <a:buNone/>
                </a:pPr>
                <a:endParaRPr lang="en-HK" sz="2400" dirty="0"/>
              </a:p>
            </p:txBody>
          </p:sp>
        </mc:Choice>
        <mc:Fallback xmlns="">
          <p:sp>
            <p:nvSpPr>
              <p:cNvPr id="157" name="Content Placeholder 2">
                <a:extLst>
                  <a:ext uri="{FF2B5EF4-FFF2-40B4-BE49-F238E27FC236}">
                    <a16:creationId xmlns:a16="http://schemas.microsoft.com/office/drawing/2014/main" id="{37758B9D-E1DA-4B0B-AFB1-3AC6A28169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529" y="4657734"/>
                <a:ext cx="10058400" cy="1733549"/>
              </a:xfrm>
              <a:prstGeom prst="rect">
                <a:avLst/>
              </a:prstGeom>
              <a:blipFill>
                <a:blip r:embed="rId2"/>
                <a:stretch>
                  <a:fillRect l="-970" t="-3169"/>
                </a:stretch>
              </a:blipFill>
            </p:spPr>
            <p:txBody>
              <a:bodyPr/>
              <a:lstStyle/>
              <a:p>
                <a:r>
                  <a:rPr lang="en-H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5863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83DD9-55FF-496F-920E-2EA39D634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243314"/>
            <a:ext cx="9601196" cy="1303867"/>
          </a:xfrm>
        </p:spPr>
        <p:txBody>
          <a:bodyPr/>
          <a:lstStyle/>
          <a:p>
            <a:pPr algn="ctr"/>
            <a:r>
              <a:rPr lang="zh-TW" altLang="en-US" dirty="0"/>
              <a:t>面積的量度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551CA-CB1C-40EE-AAD1-68D79168F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47181"/>
            <a:ext cx="10058400" cy="5254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2400" dirty="0"/>
              <a:t> 我們可以利用相同大小的方格紙去量度和比較不同形狀的大小</a:t>
            </a:r>
            <a:endParaRPr lang="en-HK" sz="2400" dirty="0"/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1FBE18A4-FA19-4D04-A09A-82694C136DE3}"/>
              </a:ext>
            </a:extLst>
          </p:cNvPr>
          <p:cNvGrpSpPr/>
          <p:nvPr/>
        </p:nvGrpSpPr>
        <p:grpSpPr>
          <a:xfrm>
            <a:off x="2162396" y="2725285"/>
            <a:ext cx="2764897" cy="1051162"/>
            <a:chOff x="6263544" y="4510881"/>
            <a:chExt cx="2764897" cy="1051162"/>
          </a:xfrm>
        </p:grpSpPr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7794BB26-D8F4-4B49-A0B0-848D0786EA9F}"/>
                </a:ext>
              </a:extLst>
            </p:cNvPr>
            <p:cNvSpPr/>
            <p:nvPr/>
          </p:nvSpPr>
          <p:spPr>
            <a:xfrm>
              <a:off x="6263544" y="4510881"/>
              <a:ext cx="2761088" cy="1051162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HK"/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AEA7FC71-B7DD-486B-B8D0-C42A25A5A39F}"/>
                </a:ext>
              </a:extLst>
            </p:cNvPr>
            <p:cNvSpPr txBox="1"/>
            <p:nvPr/>
          </p:nvSpPr>
          <p:spPr>
            <a:xfrm>
              <a:off x="6270586" y="4849455"/>
              <a:ext cx="27578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dirty="0">
                  <a:solidFill>
                    <a:srgbClr val="FF0000"/>
                  </a:solidFill>
                </a:rPr>
                <a:t>C</a:t>
              </a:r>
              <a:endParaRPr lang="en-HK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B123D276-236A-4C2F-8A06-8FEB198A15B6}"/>
              </a:ext>
            </a:extLst>
          </p:cNvPr>
          <p:cNvGrpSpPr/>
          <p:nvPr/>
        </p:nvGrpSpPr>
        <p:grpSpPr>
          <a:xfrm>
            <a:off x="1465277" y="2386013"/>
            <a:ext cx="4150210" cy="1733550"/>
            <a:chOff x="5833270" y="3418681"/>
            <a:chExt cx="5187762" cy="2166937"/>
          </a:xfrm>
        </p:grpSpPr>
        <p:sp>
          <p:nvSpPr>
            <p:cNvPr id="50" name="Rectangle 13">
              <a:extLst>
                <a:ext uri="{FF2B5EF4-FFF2-40B4-BE49-F238E27FC236}">
                  <a16:creationId xmlns:a16="http://schemas.microsoft.com/office/drawing/2014/main" id="{92DCB2F0-F2B1-4830-997D-C6305325D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3270" y="3418681"/>
              <a:ext cx="5187762" cy="2166937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en-HK" altLang="en-US"/>
            </a:p>
          </p:txBody>
        </p: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BB40059C-B07C-4E5D-8F0C-32777359189D}"/>
                </a:ext>
              </a:extLst>
            </p:cNvPr>
            <p:cNvGrpSpPr/>
            <p:nvPr/>
          </p:nvGrpSpPr>
          <p:grpSpPr>
            <a:xfrm>
              <a:off x="5847105" y="3419133"/>
              <a:ext cx="5173168" cy="2166485"/>
              <a:chOff x="5839485" y="1902753"/>
              <a:chExt cx="5173168" cy="2166485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149B7945-4EB0-4341-B695-E2B5E350B9F9}"/>
                  </a:ext>
                </a:extLst>
              </p:cNvPr>
              <p:cNvGrpSpPr/>
              <p:nvPr/>
            </p:nvGrpSpPr>
            <p:grpSpPr>
              <a:xfrm>
                <a:off x="5839485" y="1902753"/>
                <a:ext cx="2583826" cy="2166485"/>
                <a:chOff x="5839485" y="1902753"/>
                <a:chExt cx="2583826" cy="2166485"/>
              </a:xfrm>
            </p:grpSpPr>
            <p:grpSp>
              <p:nvGrpSpPr>
                <p:cNvPr id="55" name="Group 18">
                  <a:extLst>
                    <a:ext uri="{FF2B5EF4-FFF2-40B4-BE49-F238E27FC236}">
                      <a16:creationId xmlns:a16="http://schemas.microsoft.com/office/drawing/2014/main" id="{CCD3C25B-84A6-4DA8-B950-68BFAF8C2AF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131398" y="1902753"/>
                  <a:ext cx="1291913" cy="2166485"/>
                  <a:chOff x="6254818" y="2774747"/>
                  <a:chExt cx="1845574" cy="3095043"/>
                </a:xfrm>
              </p:grpSpPr>
              <p:grpSp>
                <p:nvGrpSpPr>
                  <p:cNvPr id="81" name="Group 44">
                    <a:extLst>
                      <a:ext uri="{FF2B5EF4-FFF2-40B4-BE49-F238E27FC236}">
                        <a16:creationId xmlns:a16="http://schemas.microsoft.com/office/drawing/2014/main" id="{11F204AE-F910-4DC6-9DF5-7D4C345A79C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481989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94" name="Rectangle 93">
                      <a:extLst>
                        <a:ext uri="{FF2B5EF4-FFF2-40B4-BE49-F238E27FC236}">
                          <a16:creationId xmlns:a16="http://schemas.microsoft.com/office/drawing/2014/main" id="{CBA3CEFD-6A42-4296-9355-42D1962F9126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2707554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5" name="Rectangle 94">
                      <a:extLst>
                        <a:ext uri="{FF2B5EF4-FFF2-40B4-BE49-F238E27FC236}">
                          <a16:creationId xmlns:a16="http://schemas.microsoft.com/office/drawing/2014/main" id="{A114E5EA-772B-4056-8A46-A10B015A8C3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3401470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6" name="Rectangle 95">
                      <a:extLst>
                        <a:ext uri="{FF2B5EF4-FFF2-40B4-BE49-F238E27FC236}">
                          <a16:creationId xmlns:a16="http://schemas.microsoft.com/office/drawing/2014/main" id="{7F8656FE-E2BE-4CBD-B5DD-E6057B02D4E6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4095385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7" name="Rectangle 96">
                      <a:extLst>
                        <a:ext uri="{FF2B5EF4-FFF2-40B4-BE49-F238E27FC236}">
                          <a16:creationId xmlns:a16="http://schemas.microsoft.com/office/drawing/2014/main" id="{9362D021-9340-49DF-85FB-1A5C41C889DE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4784236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8" name="Rectangle 97">
                      <a:extLst>
                        <a:ext uri="{FF2B5EF4-FFF2-40B4-BE49-F238E27FC236}">
                          <a16:creationId xmlns:a16="http://schemas.microsoft.com/office/drawing/2014/main" id="{AFB428C3-BD02-44DD-8265-C6E9E6563DBE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5473087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82" name="Group 45">
                    <a:extLst>
                      <a:ext uri="{FF2B5EF4-FFF2-40B4-BE49-F238E27FC236}">
                        <a16:creationId xmlns:a16="http://schemas.microsoft.com/office/drawing/2014/main" id="{1F3BA586-003B-4A59-AD92-35B3EF6978E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86737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89" name="Rectangle 88">
                      <a:extLst>
                        <a:ext uri="{FF2B5EF4-FFF2-40B4-BE49-F238E27FC236}">
                          <a16:creationId xmlns:a16="http://schemas.microsoft.com/office/drawing/2014/main" id="{1D687A35-D0DE-4A2F-AA46-0A452CA86436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0" name="Rectangle 89">
                      <a:extLst>
                        <a:ext uri="{FF2B5EF4-FFF2-40B4-BE49-F238E27FC236}">
                          <a16:creationId xmlns:a16="http://schemas.microsoft.com/office/drawing/2014/main" id="{81186A94-B456-4935-B398-AB3F20179257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1" name="Rectangle 90">
                      <a:extLst>
                        <a:ext uri="{FF2B5EF4-FFF2-40B4-BE49-F238E27FC236}">
                          <a16:creationId xmlns:a16="http://schemas.microsoft.com/office/drawing/2014/main" id="{11CE4070-BDEF-4F75-97F1-A8263AFDB50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2" name="Rectangle 91">
                      <a:extLst>
                        <a:ext uri="{FF2B5EF4-FFF2-40B4-BE49-F238E27FC236}">
                          <a16:creationId xmlns:a16="http://schemas.microsoft.com/office/drawing/2014/main" id="{6E581C3C-7994-4013-BE42-82655709588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93" name="Rectangle 92">
                      <a:extLst>
                        <a:ext uri="{FF2B5EF4-FFF2-40B4-BE49-F238E27FC236}">
                          <a16:creationId xmlns:a16="http://schemas.microsoft.com/office/drawing/2014/main" id="{40933F1D-9A2B-48A5-AE1C-0A8C65DB8ADC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83" name="Group 46">
                    <a:extLst>
                      <a:ext uri="{FF2B5EF4-FFF2-40B4-BE49-F238E27FC236}">
                        <a16:creationId xmlns:a16="http://schemas.microsoft.com/office/drawing/2014/main" id="{E5241AA0-60A4-4720-8D4B-31135A3EEA8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25481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84" name="Rectangle 83">
                      <a:extLst>
                        <a:ext uri="{FF2B5EF4-FFF2-40B4-BE49-F238E27FC236}">
                          <a16:creationId xmlns:a16="http://schemas.microsoft.com/office/drawing/2014/main" id="{02BD3B0B-0248-48A5-8A97-5B2B4B8F25B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85" name="Rectangle 84">
                      <a:extLst>
                        <a:ext uri="{FF2B5EF4-FFF2-40B4-BE49-F238E27FC236}">
                          <a16:creationId xmlns:a16="http://schemas.microsoft.com/office/drawing/2014/main" id="{33115DCD-9517-4E9A-A711-11BF6439AE1C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86" name="Rectangle 85">
                      <a:extLst>
                        <a:ext uri="{FF2B5EF4-FFF2-40B4-BE49-F238E27FC236}">
                          <a16:creationId xmlns:a16="http://schemas.microsoft.com/office/drawing/2014/main" id="{F359E226-7267-4A0B-BB2E-22CC73E0CF7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87" name="Rectangle 86">
                      <a:extLst>
                        <a:ext uri="{FF2B5EF4-FFF2-40B4-BE49-F238E27FC236}">
                          <a16:creationId xmlns:a16="http://schemas.microsoft.com/office/drawing/2014/main" id="{D817C717-7F09-4130-8ADA-665D143C16D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88" name="Rectangle 87">
                      <a:extLst>
                        <a:ext uri="{FF2B5EF4-FFF2-40B4-BE49-F238E27FC236}">
                          <a16:creationId xmlns:a16="http://schemas.microsoft.com/office/drawing/2014/main" id="{2A64885E-E180-41F7-B86A-36E9059FF9B4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</p:grpSp>
            <p:grpSp>
              <p:nvGrpSpPr>
                <p:cNvPr id="56" name="Group 19">
                  <a:extLst>
                    <a:ext uri="{FF2B5EF4-FFF2-40B4-BE49-F238E27FC236}">
                      <a16:creationId xmlns:a16="http://schemas.microsoft.com/office/drawing/2014/main" id="{2663B521-392D-4B09-9AB2-B1DE6D1766D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839485" y="1902753"/>
                  <a:ext cx="1291913" cy="2166485"/>
                  <a:chOff x="6254818" y="2774747"/>
                  <a:chExt cx="1845574" cy="3095043"/>
                </a:xfrm>
              </p:grpSpPr>
              <p:grpSp>
                <p:nvGrpSpPr>
                  <p:cNvPr id="63" name="Group 26">
                    <a:extLst>
                      <a:ext uri="{FF2B5EF4-FFF2-40B4-BE49-F238E27FC236}">
                        <a16:creationId xmlns:a16="http://schemas.microsoft.com/office/drawing/2014/main" id="{2546E6E8-D889-477E-9CDA-0CE073E6141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481989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76" name="Rectangle 75">
                      <a:extLst>
                        <a:ext uri="{FF2B5EF4-FFF2-40B4-BE49-F238E27FC236}">
                          <a16:creationId xmlns:a16="http://schemas.microsoft.com/office/drawing/2014/main" id="{AE468FDA-794C-4A82-AB23-1853C8649257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2707554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7" name="Rectangle 76">
                      <a:extLst>
                        <a:ext uri="{FF2B5EF4-FFF2-40B4-BE49-F238E27FC236}">
                          <a16:creationId xmlns:a16="http://schemas.microsoft.com/office/drawing/2014/main" id="{A84E4074-A4C6-44B3-9F4A-85CDFDAAF53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3401470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8" name="Rectangle 77">
                      <a:extLst>
                        <a:ext uri="{FF2B5EF4-FFF2-40B4-BE49-F238E27FC236}">
                          <a16:creationId xmlns:a16="http://schemas.microsoft.com/office/drawing/2014/main" id="{792FDB9C-23AA-4323-95FC-23726E32C6FA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4095385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9" name="Rectangle 78">
                      <a:extLst>
                        <a:ext uri="{FF2B5EF4-FFF2-40B4-BE49-F238E27FC236}">
                          <a16:creationId xmlns:a16="http://schemas.microsoft.com/office/drawing/2014/main" id="{7D83314D-57B1-4C62-93DF-E10BB7D24699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4784236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80" name="Rectangle 79">
                      <a:extLst>
                        <a:ext uri="{FF2B5EF4-FFF2-40B4-BE49-F238E27FC236}">
                          <a16:creationId xmlns:a16="http://schemas.microsoft.com/office/drawing/2014/main" id="{C1857B85-0912-4898-8153-7CE7CC18E4C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5473087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64" name="Group 27">
                    <a:extLst>
                      <a:ext uri="{FF2B5EF4-FFF2-40B4-BE49-F238E27FC236}">
                        <a16:creationId xmlns:a16="http://schemas.microsoft.com/office/drawing/2014/main" id="{69CB2054-AAAE-4D36-9AAD-3996375F576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86737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71" name="Rectangle 70">
                      <a:extLst>
                        <a:ext uri="{FF2B5EF4-FFF2-40B4-BE49-F238E27FC236}">
                          <a16:creationId xmlns:a16="http://schemas.microsoft.com/office/drawing/2014/main" id="{0F816CB6-4444-4FAB-BD94-7E8ACEE429A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2" name="Rectangle 71">
                      <a:extLst>
                        <a:ext uri="{FF2B5EF4-FFF2-40B4-BE49-F238E27FC236}">
                          <a16:creationId xmlns:a16="http://schemas.microsoft.com/office/drawing/2014/main" id="{CDF24697-AD4F-4C7E-9CB2-8FD69C463A5D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3" name="Rectangle 72">
                      <a:extLst>
                        <a:ext uri="{FF2B5EF4-FFF2-40B4-BE49-F238E27FC236}">
                          <a16:creationId xmlns:a16="http://schemas.microsoft.com/office/drawing/2014/main" id="{A6043BC1-8463-47FF-BD1D-CDAC01E1304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4" name="Rectangle 73">
                      <a:extLst>
                        <a:ext uri="{FF2B5EF4-FFF2-40B4-BE49-F238E27FC236}">
                          <a16:creationId xmlns:a16="http://schemas.microsoft.com/office/drawing/2014/main" id="{9C15910E-11A0-4842-8B48-60DAAA4DBEE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5" name="Rectangle 74">
                      <a:extLst>
                        <a:ext uri="{FF2B5EF4-FFF2-40B4-BE49-F238E27FC236}">
                          <a16:creationId xmlns:a16="http://schemas.microsoft.com/office/drawing/2014/main" id="{D994AEF7-B71A-41A4-8CC8-B6199C8EDCA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65" name="Group 28">
                    <a:extLst>
                      <a:ext uri="{FF2B5EF4-FFF2-40B4-BE49-F238E27FC236}">
                        <a16:creationId xmlns:a16="http://schemas.microsoft.com/office/drawing/2014/main" id="{7C42DDDD-9F2A-4D6C-8FB2-75002B4F982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25481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66" name="Rectangle 65">
                      <a:extLst>
                        <a:ext uri="{FF2B5EF4-FFF2-40B4-BE49-F238E27FC236}">
                          <a16:creationId xmlns:a16="http://schemas.microsoft.com/office/drawing/2014/main" id="{3FD27D86-B46A-487A-A08A-B621D95F658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67" name="Rectangle 66">
                      <a:extLst>
                        <a:ext uri="{FF2B5EF4-FFF2-40B4-BE49-F238E27FC236}">
                          <a16:creationId xmlns:a16="http://schemas.microsoft.com/office/drawing/2014/main" id="{42779B09-BFE5-4245-A127-D258A27CB5DD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68" name="Rectangle 67">
                      <a:extLst>
                        <a:ext uri="{FF2B5EF4-FFF2-40B4-BE49-F238E27FC236}">
                          <a16:creationId xmlns:a16="http://schemas.microsoft.com/office/drawing/2014/main" id="{AFA06D91-BE14-4E92-96BA-3109FC98805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69" name="Rectangle 68">
                      <a:extLst>
                        <a:ext uri="{FF2B5EF4-FFF2-40B4-BE49-F238E27FC236}">
                          <a16:creationId xmlns:a16="http://schemas.microsoft.com/office/drawing/2014/main" id="{887B02BC-03FB-4D70-ADBF-611533092B5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70" name="Rectangle 69">
                      <a:extLst>
                        <a:ext uri="{FF2B5EF4-FFF2-40B4-BE49-F238E27FC236}">
                          <a16:creationId xmlns:a16="http://schemas.microsoft.com/office/drawing/2014/main" id="{1E100AE9-45B7-4EBF-80FF-EC78F56980C9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</p:grpSp>
          </p:grpSp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CCA7F6A4-34F9-4B9E-BC54-F4CEBFFDE150}"/>
                  </a:ext>
                </a:extLst>
              </p:cNvPr>
              <p:cNvGrpSpPr/>
              <p:nvPr/>
            </p:nvGrpSpPr>
            <p:grpSpPr>
              <a:xfrm>
                <a:off x="8428827" y="1902753"/>
                <a:ext cx="2583826" cy="2166485"/>
                <a:chOff x="5839485" y="1902753"/>
                <a:chExt cx="2583826" cy="2166485"/>
              </a:xfrm>
            </p:grpSpPr>
            <p:grpSp>
              <p:nvGrpSpPr>
                <p:cNvPr id="117" name="Group 18">
                  <a:extLst>
                    <a:ext uri="{FF2B5EF4-FFF2-40B4-BE49-F238E27FC236}">
                      <a16:creationId xmlns:a16="http://schemas.microsoft.com/office/drawing/2014/main" id="{8DB8FF66-66D1-4ABA-9F23-119D47DE029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131398" y="1902753"/>
                  <a:ext cx="1291913" cy="2166485"/>
                  <a:chOff x="6254818" y="2774747"/>
                  <a:chExt cx="1845574" cy="3095043"/>
                </a:xfrm>
              </p:grpSpPr>
              <p:grpSp>
                <p:nvGrpSpPr>
                  <p:cNvPr id="137" name="Group 44">
                    <a:extLst>
                      <a:ext uri="{FF2B5EF4-FFF2-40B4-BE49-F238E27FC236}">
                        <a16:creationId xmlns:a16="http://schemas.microsoft.com/office/drawing/2014/main" id="{D1E0A32C-845F-459B-B0B2-BDB43FD8823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481989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150" name="Rectangle 149">
                      <a:extLst>
                        <a:ext uri="{FF2B5EF4-FFF2-40B4-BE49-F238E27FC236}">
                          <a16:creationId xmlns:a16="http://schemas.microsoft.com/office/drawing/2014/main" id="{8EE897C6-2AD0-469A-8515-B112431C791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2707554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51" name="Rectangle 150">
                      <a:extLst>
                        <a:ext uri="{FF2B5EF4-FFF2-40B4-BE49-F238E27FC236}">
                          <a16:creationId xmlns:a16="http://schemas.microsoft.com/office/drawing/2014/main" id="{21F52AFC-6710-4EEB-A5EE-5FF25341B7E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3401470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52" name="Rectangle 151">
                      <a:extLst>
                        <a:ext uri="{FF2B5EF4-FFF2-40B4-BE49-F238E27FC236}">
                          <a16:creationId xmlns:a16="http://schemas.microsoft.com/office/drawing/2014/main" id="{DAA3E52F-2B3B-48C3-B639-560D5619EE3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4095385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53" name="Rectangle 152">
                      <a:extLst>
                        <a:ext uri="{FF2B5EF4-FFF2-40B4-BE49-F238E27FC236}">
                          <a16:creationId xmlns:a16="http://schemas.microsoft.com/office/drawing/2014/main" id="{1030AA93-5306-41CD-BF45-24F81A733F7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4784236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54" name="Rectangle 153">
                      <a:extLst>
                        <a:ext uri="{FF2B5EF4-FFF2-40B4-BE49-F238E27FC236}">
                          <a16:creationId xmlns:a16="http://schemas.microsoft.com/office/drawing/2014/main" id="{793FB827-D187-45D3-8CD0-D9CBEC07BDE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290" y="5473087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138" name="Group 45">
                    <a:extLst>
                      <a:ext uri="{FF2B5EF4-FFF2-40B4-BE49-F238E27FC236}">
                        <a16:creationId xmlns:a16="http://schemas.microsoft.com/office/drawing/2014/main" id="{26DF9D11-7D4E-4E53-BCB5-124603CAB6E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86737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145" name="Rectangle 144">
                      <a:extLst>
                        <a:ext uri="{FF2B5EF4-FFF2-40B4-BE49-F238E27FC236}">
                          <a16:creationId xmlns:a16="http://schemas.microsoft.com/office/drawing/2014/main" id="{7EB6A80E-DC91-4A42-9FD8-82EF29E8A2FE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6" name="Rectangle 145">
                      <a:extLst>
                        <a:ext uri="{FF2B5EF4-FFF2-40B4-BE49-F238E27FC236}">
                          <a16:creationId xmlns:a16="http://schemas.microsoft.com/office/drawing/2014/main" id="{3E29EE03-5C2C-42D5-9914-7F2C3E32A9C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7" name="Rectangle 146">
                      <a:extLst>
                        <a:ext uri="{FF2B5EF4-FFF2-40B4-BE49-F238E27FC236}">
                          <a16:creationId xmlns:a16="http://schemas.microsoft.com/office/drawing/2014/main" id="{1CF5C763-7EE7-40D2-B0BF-4B9972E25CF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8" name="Rectangle 147">
                      <a:extLst>
                        <a:ext uri="{FF2B5EF4-FFF2-40B4-BE49-F238E27FC236}">
                          <a16:creationId xmlns:a16="http://schemas.microsoft.com/office/drawing/2014/main" id="{7E11FBCC-A0C6-42AC-ADC9-47D77A43674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9" name="Rectangle 148">
                      <a:extLst>
                        <a:ext uri="{FF2B5EF4-FFF2-40B4-BE49-F238E27FC236}">
                          <a16:creationId xmlns:a16="http://schemas.microsoft.com/office/drawing/2014/main" id="{62901C5A-FFC7-4D61-AB77-B92C2221CC94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320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139" name="Group 46">
                    <a:extLst>
                      <a:ext uri="{FF2B5EF4-FFF2-40B4-BE49-F238E27FC236}">
                        <a16:creationId xmlns:a16="http://schemas.microsoft.com/office/drawing/2014/main" id="{1F9F9757-BA80-4E9D-B6F5-38814BE12AC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25481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140" name="Rectangle 139">
                      <a:extLst>
                        <a:ext uri="{FF2B5EF4-FFF2-40B4-BE49-F238E27FC236}">
                          <a16:creationId xmlns:a16="http://schemas.microsoft.com/office/drawing/2014/main" id="{0B558EED-AA9C-48F8-923C-8021637B523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1" name="Rectangle 140">
                      <a:extLst>
                        <a:ext uri="{FF2B5EF4-FFF2-40B4-BE49-F238E27FC236}">
                          <a16:creationId xmlns:a16="http://schemas.microsoft.com/office/drawing/2014/main" id="{82A38EA4-C81B-4BDE-9316-E78D5E8461B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2" name="Rectangle 141">
                      <a:extLst>
                        <a:ext uri="{FF2B5EF4-FFF2-40B4-BE49-F238E27FC236}">
                          <a16:creationId xmlns:a16="http://schemas.microsoft.com/office/drawing/2014/main" id="{F35EE04A-B754-467D-A84E-4B324D801A6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3" name="Rectangle 142">
                      <a:extLst>
                        <a:ext uri="{FF2B5EF4-FFF2-40B4-BE49-F238E27FC236}">
                          <a16:creationId xmlns:a16="http://schemas.microsoft.com/office/drawing/2014/main" id="{1E2003FA-68E7-46B4-AB34-77229F45AA8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44" name="Rectangle 143">
                      <a:extLst>
                        <a:ext uri="{FF2B5EF4-FFF2-40B4-BE49-F238E27FC236}">
                          <a16:creationId xmlns:a16="http://schemas.microsoft.com/office/drawing/2014/main" id="{74AF673A-52E4-4FC8-9E2E-307D307D460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593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</p:grpSp>
            <p:grpSp>
              <p:nvGrpSpPr>
                <p:cNvPr id="118" name="Group 19">
                  <a:extLst>
                    <a:ext uri="{FF2B5EF4-FFF2-40B4-BE49-F238E27FC236}">
                      <a16:creationId xmlns:a16="http://schemas.microsoft.com/office/drawing/2014/main" id="{DFBAAA6B-474E-476D-920A-F23BFBB8E85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839485" y="1902753"/>
                  <a:ext cx="1291913" cy="2166485"/>
                  <a:chOff x="6254818" y="2774747"/>
                  <a:chExt cx="1845574" cy="3095043"/>
                </a:xfrm>
              </p:grpSpPr>
              <p:grpSp>
                <p:nvGrpSpPr>
                  <p:cNvPr id="119" name="Group 26">
                    <a:extLst>
                      <a:ext uri="{FF2B5EF4-FFF2-40B4-BE49-F238E27FC236}">
                        <a16:creationId xmlns:a16="http://schemas.microsoft.com/office/drawing/2014/main" id="{F1558ED9-99A6-4688-A258-DE4F4DBABDD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481989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132" name="Rectangle 131">
                      <a:extLst>
                        <a:ext uri="{FF2B5EF4-FFF2-40B4-BE49-F238E27FC236}">
                          <a16:creationId xmlns:a16="http://schemas.microsoft.com/office/drawing/2014/main" id="{F95B2679-D9F4-4264-A337-EA9951813AFC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2707554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33" name="Rectangle 132">
                      <a:extLst>
                        <a:ext uri="{FF2B5EF4-FFF2-40B4-BE49-F238E27FC236}">
                          <a16:creationId xmlns:a16="http://schemas.microsoft.com/office/drawing/2014/main" id="{D79B3753-86F6-4CB8-9B4D-F33EB3956DC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3401470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34" name="Rectangle 133">
                      <a:extLst>
                        <a:ext uri="{FF2B5EF4-FFF2-40B4-BE49-F238E27FC236}">
                          <a16:creationId xmlns:a16="http://schemas.microsoft.com/office/drawing/2014/main" id="{52BFF023-6377-4A9B-9A6F-1749203C5C4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4095385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35" name="Rectangle 134">
                      <a:extLst>
                        <a:ext uri="{FF2B5EF4-FFF2-40B4-BE49-F238E27FC236}">
                          <a16:creationId xmlns:a16="http://schemas.microsoft.com/office/drawing/2014/main" id="{3B35A844-0834-459A-B3F6-DE23CB6116B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4784236"/>
                      <a:ext cx="691364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36" name="Rectangle 135">
                      <a:extLst>
                        <a:ext uri="{FF2B5EF4-FFF2-40B4-BE49-F238E27FC236}">
                          <a16:creationId xmlns:a16="http://schemas.microsoft.com/office/drawing/2014/main" id="{17FE416C-1BD5-42A4-A98D-70E45A3C9044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792" y="5473087"/>
                      <a:ext cx="691364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120" name="Group 27">
                    <a:extLst>
                      <a:ext uri="{FF2B5EF4-FFF2-40B4-BE49-F238E27FC236}">
                        <a16:creationId xmlns:a16="http://schemas.microsoft.com/office/drawing/2014/main" id="{BF17DAAB-B93C-4780-8A04-5F902B7BCD5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86737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127" name="Rectangle 126">
                      <a:extLst>
                        <a:ext uri="{FF2B5EF4-FFF2-40B4-BE49-F238E27FC236}">
                          <a16:creationId xmlns:a16="http://schemas.microsoft.com/office/drawing/2014/main" id="{DB366AF7-3027-4DC4-BF91-4566E8824978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28" name="Rectangle 127">
                      <a:extLst>
                        <a:ext uri="{FF2B5EF4-FFF2-40B4-BE49-F238E27FC236}">
                          <a16:creationId xmlns:a16="http://schemas.microsoft.com/office/drawing/2014/main" id="{9CC6B174-2581-4471-8CE0-2609EDDFFAF6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29" name="Rectangle 128">
                      <a:extLst>
                        <a:ext uri="{FF2B5EF4-FFF2-40B4-BE49-F238E27FC236}">
                          <a16:creationId xmlns:a16="http://schemas.microsoft.com/office/drawing/2014/main" id="{DD1066DF-8A31-4792-9D7C-D26F80FFEE2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820176D0-101A-4668-9E00-78649E47591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31" name="Rectangle 130">
                      <a:extLst>
                        <a:ext uri="{FF2B5EF4-FFF2-40B4-BE49-F238E27FC236}">
                          <a16:creationId xmlns:a16="http://schemas.microsoft.com/office/drawing/2014/main" id="{88DB4850-5E66-4759-9A80-1C4342D9374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1823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  <p:grpSp>
                <p:nvGrpSpPr>
                  <p:cNvPr id="121" name="Group 28">
                    <a:extLst>
                      <a:ext uri="{FF2B5EF4-FFF2-40B4-BE49-F238E27FC236}">
                        <a16:creationId xmlns:a16="http://schemas.microsoft.com/office/drawing/2014/main" id="{BAB88673-B724-4C5F-9B33-361C1F9FCD9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254818" y="2774747"/>
                    <a:ext cx="618403" cy="3095043"/>
                    <a:chOff x="3491880" y="2708275"/>
                    <a:chExt cx="690563" cy="3456194"/>
                  </a:xfrm>
                </p:grpSpPr>
                <p:sp>
                  <p:nvSpPr>
                    <p:cNvPr id="122" name="Rectangle 121">
                      <a:extLst>
                        <a:ext uri="{FF2B5EF4-FFF2-40B4-BE49-F238E27FC236}">
                          <a16:creationId xmlns:a16="http://schemas.microsoft.com/office/drawing/2014/main" id="{BF8B1053-E699-4229-BC7D-4FAF94C909E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2707554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23" name="Rectangle 122">
                      <a:extLst>
                        <a:ext uri="{FF2B5EF4-FFF2-40B4-BE49-F238E27FC236}">
                          <a16:creationId xmlns:a16="http://schemas.microsoft.com/office/drawing/2014/main" id="{C8AC3CF0-90AD-4901-B096-A03FA73BD88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3401470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24" name="Rectangle 123">
                      <a:extLst>
                        <a:ext uri="{FF2B5EF4-FFF2-40B4-BE49-F238E27FC236}">
                          <a16:creationId xmlns:a16="http://schemas.microsoft.com/office/drawing/2014/main" id="{191C302E-70C5-4777-83E0-3E5CBF3100FE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4095385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25" name="Rectangle 124">
                      <a:extLst>
                        <a:ext uri="{FF2B5EF4-FFF2-40B4-BE49-F238E27FC236}">
                          <a16:creationId xmlns:a16="http://schemas.microsoft.com/office/drawing/2014/main" id="{0BF397B1-DAA9-4D0D-9EAE-88EE1A3FDC72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4784236"/>
                      <a:ext cx="691362" cy="688851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  <p:sp>
                  <p:nvSpPr>
                    <p:cNvPr id="126" name="Rectangle 125">
                      <a:extLst>
                        <a:ext uri="{FF2B5EF4-FFF2-40B4-BE49-F238E27FC236}">
                          <a16:creationId xmlns:a16="http://schemas.microsoft.com/office/drawing/2014/main" id="{F8A08346-7C61-4455-922B-A1DEDEEA381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492095" y="5473087"/>
                      <a:ext cx="691362" cy="691382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/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en-HK"/>
                    </a:p>
                  </p:txBody>
                </p:sp>
              </p:grpSp>
            </p:grp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Content Placeholder 2">
                <a:extLst>
                  <a:ext uri="{FF2B5EF4-FFF2-40B4-BE49-F238E27FC236}">
                    <a16:creationId xmlns:a16="http://schemas.microsoft.com/office/drawing/2014/main" id="{37758B9D-E1DA-4B0B-AFB1-3AC6A281691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21529" y="4657735"/>
                <a:ext cx="10058400" cy="173355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sz="2400" dirty="0"/>
                  <a:t>長方形 </a:t>
                </a:r>
                <a:r>
                  <a:rPr lang="en-US" altLang="zh-TW" sz="2400" b="1" dirty="0"/>
                  <a:t>C </a:t>
                </a:r>
                <a:r>
                  <a:rPr lang="zh-TW" altLang="en-US" sz="2400" dirty="0"/>
                  <a:t>的面積</a:t>
                </a:r>
                <a:endParaRPr lang="en-HK" altLang="zh-TW" sz="2400" dirty="0"/>
              </a:p>
              <a:p>
                <a:pPr marL="0" indent="0">
                  <a:buNone/>
                </a:pPr>
                <a:r>
                  <a:rPr lang="en-US" altLang="zh-TW" sz="2400" dirty="0"/>
                  <a:t>= 8 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sz="2400" dirty="0"/>
                  <a:t> 3</a:t>
                </a:r>
              </a:p>
              <a:p>
                <a:pPr marL="0" indent="0">
                  <a:buNone/>
                </a:pPr>
                <a:r>
                  <a:rPr lang="en-US" altLang="zh-TW" sz="2400" dirty="0"/>
                  <a:t>= </a:t>
                </a:r>
                <a:r>
                  <a:rPr lang="en-US" altLang="zh-TW" sz="2400" b="1" dirty="0">
                    <a:solidFill>
                      <a:srgbClr val="FF0000"/>
                    </a:solidFill>
                  </a:rPr>
                  <a:t>24</a:t>
                </a:r>
                <a:r>
                  <a:rPr lang="en-US" altLang="zh-TW" sz="2400" dirty="0"/>
                  <a:t> </a:t>
                </a:r>
                <a:r>
                  <a:rPr lang="zh-TW" altLang="en-US" sz="2400" dirty="0"/>
                  <a:t>平方單位</a:t>
                </a:r>
                <a:endParaRPr lang="en-HK" altLang="zh-TW" sz="2400" dirty="0"/>
              </a:p>
            </p:txBody>
          </p:sp>
        </mc:Choice>
        <mc:Fallback xmlns="">
          <p:sp>
            <p:nvSpPr>
              <p:cNvPr id="157" name="Content Placeholder 2">
                <a:extLst>
                  <a:ext uri="{FF2B5EF4-FFF2-40B4-BE49-F238E27FC236}">
                    <a16:creationId xmlns:a16="http://schemas.microsoft.com/office/drawing/2014/main" id="{37758B9D-E1DA-4B0B-AFB1-3AC6A28169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529" y="4657735"/>
                <a:ext cx="10058400" cy="1733550"/>
              </a:xfrm>
              <a:prstGeom prst="rect">
                <a:avLst/>
              </a:prstGeom>
              <a:blipFill>
                <a:blip r:embed="rId2"/>
                <a:stretch>
                  <a:fillRect l="-970" t="-3169"/>
                </a:stretch>
              </a:blipFill>
            </p:spPr>
            <p:txBody>
              <a:bodyPr/>
              <a:lstStyle/>
              <a:p>
                <a:r>
                  <a:rPr lang="en-H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8851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83DD9-55FF-496F-920E-2EA39D634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243314"/>
            <a:ext cx="9601196" cy="1303867"/>
          </a:xfrm>
        </p:spPr>
        <p:txBody>
          <a:bodyPr/>
          <a:lstStyle/>
          <a:p>
            <a:pPr algn="ctr"/>
            <a:r>
              <a:rPr lang="zh-TW" altLang="en-US" dirty="0"/>
              <a:t>面積的量度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551CA-CB1C-40EE-AAD1-68D79168F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547181"/>
            <a:ext cx="10646230" cy="52546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2400" dirty="0"/>
              <a:t> </a:t>
            </a:r>
            <a:r>
              <a:rPr lang="zh-TW" altLang="en-US" sz="2600" dirty="0"/>
              <a:t>雖然長方形 </a:t>
            </a:r>
            <a:r>
              <a:rPr lang="en-US" altLang="zh-TW" sz="2600" b="1" dirty="0"/>
              <a:t>A</a:t>
            </a:r>
            <a:r>
              <a:rPr lang="zh-TW" altLang="en-US" sz="2600" dirty="0"/>
              <a:t>、</a:t>
            </a:r>
            <a:r>
              <a:rPr lang="en-US" altLang="zh-TW" sz="2600" b="1" dirty="0"/>
              <a:t>B</a:t>
            </a:r>
            <a:r>
              <a:rPr lang="zh-TW" altLang="en-US" sz="2600" dirty="0"/>
              <a:t>、</a:t>
            </a:r>
            <a:r>
              <a:rPr lang="en-US" altLang="zh-TW" sz="2600" b="1" dirty="0"/>
              <a:t>C</a:t>
            </a:r>
            <a:r>
              <a:rPr lang="zh-TW" altLang="en-US" sz="2600" dirty="0"/>
              <a:t> 的形狀不同，但透過數方格紙可知道它們的大小相同。</a:t>
            </a:r>
            <a:endParaRPr lang="en-HK" sz="2600" dirty="0"/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5621F499-AB71-467E-8E6E-EF518824C2D6}"/>
              </a:ext>
            </a:extLst>
          </p:cNvPr>
          <p:cNvGrpSpPr/>
          <p:nvPr/>
        </p:nvGrpSpPr>
        <p:grpSpPr>
          <a:xfrm>
            <a:off x="1119054" y="3029154"/>
            <a:ext cx="9941455" cy="1386840"/>
            <a:chOff x="1066800" y="3029154"/>
            <a:chExt cx="9941455" cy="1386840"/>
          </a:xfrm>
        </p:grpSpPr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F8A9C254-5F56-467F-8313-8B28111EDEFD}"/>
                </a:ext>
              </a:extLst>
            </p:cNvPr>
            <p:cNvGrpSpPr/>
            <p:nvPr/>
          </p:nvGrpSpPr>
          <p:grpSpPr>
            <a:xfrm>
              <a:off x="1066800" y="3029154"/>
              <a:ext cx="2070204" cy="1386840"/>
              <a:chOff x="6607017" y="4507388"/>
              <a:chExt cx="2070204" cy="1386840"/>
            </a:xfrm>
          </p:grpSpPr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4C4BEACF-95AD-4CEF-B576-4D978CC8BBF2}"/>
                  </a:ext>
                </a:extLst>
              </p:cNvPr>
              <p:cNvSpPr txBox="1"/>
              <p:nvPr/>
            </p:nvSpPr>
            <p:spPr>
              <a:xfrm>
                <a:off x="6607017" y="4507388"/>
                <a:ext cx="2070204" cy="1386840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HK" dirty="0"/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608C8E91-07F5-4E2C-82E6-0254640DB7AC}"/>
                  </a:ext>
                </a:extLst>
              </p:cNvPr>
              <p:cNvSpPr txBox="1"/>
              <p:nvPr/>
            </p:nvSpPr>
            <p:spPr>
              <a:xfrm>
                <a:off x="6614647" y="5024596"/>
                <a:ext cx="20625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HK" b="1" dirty="0">
                    <a:solidFill>
                      <a:srgbClr val="FF0000"/>
                    </a:solidFill>
                  </a:rPr>
                  <a:t>A</a:t>
                </a:r>
              </a:p>
            </p:txBody>
          </p:sp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E522910B-A80E-4172-9D8E-06FCB023BB24}"/>
                </a:ext>
              </a:extLst>
            </p:cNvPr>
            <p:cNvGrpSpPr/>
            <p:nvPr/>
          </p:nvGrpSpPr>
          <p:grpSpPr>
            <a:xfrm>
              <a:off x="3612554" y="3722574"/>
              <a:ext cx="4155254" cy="692150"/>
              <a:chOff x="5909470" y="4860131"/>
              <a:chExt cx="4155254" cy="692150"/>
            </a:xfrm>
          </p:grpSpPr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22C393DD-D028-4A45-A992-1E4B7DF48B69}"/>
                  </a:ext>
                </a:extLst>
              </p:cNvPr>
              <p:cNvSpPr/>
              <p:nvPr/>
            </p:nvSpPr>
            <p:spPr>
              <a:xfrm>
                <a:off x="5909470" y="4860131"/>
                <a:ext cx="4155254" cy="692150"/>
              </a:xfrm>
              <a:prstGeom prst="rect">
                <a:avLst/>
              </a:prstGeom>
              <a:solidFill>
                <a:srgbClr val="00B0F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HK"/>
              </a:p>
            </p:txBody>
          </p: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0B9FD0E9-039E-4E0F-8FFB-A12D02CECF8E}"/>
                  </a:ext>
                </a:extLst>
              </p:cNvPr>
              <p:cNvSpPr txBox="1"/>
              <p:nvPr/>
            </p:nvSpPr>
            <p:spPr>
              <a:xfrm>
                <a:off x="5914512" y="5024596"/>
                <a:ext cx="41451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b="1" dirty="0">
                    <a:solidFill>
                      <a:srgbClr val="FF0000"/>
                    </a:solidFill>
                  </a:rPr>
                  <a:t>B</a:t>
                </a:r>
                <a:endParaRPr lang="en-HK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1FBE18A4-FA19-4D04-A09A-82694C136DE3}"/>
                </a:ext>
              </a:extLst>
            </p:cNvPr>
            <p:cNvGrpSpPr/>
            <p:nvPr/>
          </p:nvGrpSpPr>
          <p:grpSpPr>
            <a:xfrm>
              <a:off x="8243358" y="3361458"/>
              <a:ext cx="2764897" cy="1051162"/>
              <a:chOff x="6263544" y="4510881"/>
              <a:chExt cx="2764897" cy="1051162"/>
            </a:xfrm>
          </p:grpSpPr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7794BB26-D8F4-4B49-A0B0-848D0786EA9F}"/>
                  </a:ext>
                </a:extLst>
              </p:cNvPr>
              <p:cNvSpPr/>
              <p:nvPr/>
            </p:nvSpPr>
            <p:spPr>
              <a:xfrm>
                <a:off x="6263544" y="4510881"/>
                <a:ext cx="2761088" cy="1051162"/>
              </a:xfrm>
              <a:prstGeom prst="rect">
                <a:avLst/>
              </a:prstGeom>
              <a:solidFill>
                <a:srgbClr val="92D05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HK"/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AEA7FC71-B7DD-486B-B8D0-C42A25A5A39F}"/>
                  </a:ext>
                </a:extLst>
              </p:cNvPr>
              <p:cNvSpPr txBox="1"/>
              <p:nvPr/>
            </p:nvSpPr>
            <p:spPr>
              <a:xfrm>
                <a:off x="6270586" y="4849455"/>
                <a:ext cx="27578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b="1" dirty="0">
                    <a:solidFill>
                      <a:srgbClr val="FF0000"/>
                    </a:solidFill>
                  </a:rPr>
                  <a:t>C</a:t>
                </a:r>
                <a:endParaRPr lang="en-HK" b="1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76889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8CAEAF4-B3DD-4FB3-B0A4-0317DC1E83FB}"/>
              </a:ext>
            </a:extLst>
          </p:cNvPr>
          <p:cNvSpPr/>
          <p:nvPr/>
        </p:nvSpPr>
        <p:spPr>
          <a:xfrm>
            <a:off x="3845122" y="3910762"/>
            <a:ext cx="4523874" cy="65308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204B0C4-4E8E-480F-9DDC-8E6EE4354F38}"/>
              </a:ext>
            </a:extLst>
          </p:cNvPr>
          <p:cNvSpPr/>
          <p:nvPr/>
        </p:nvSpPr>
        <p:spPr>
          <a:xfrm>
            <a:off x="6476027" y="5207894"/>
            <a:ext cx="4523874" cy="65308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C7F254F-26AE-4C65-A993-10592FD92DB7}"/>
              </a:ext>
            </a:extLst>
          </p:cNvPr>
          <p:cNvSpPr/>
          <p:nvPr/>
        </p:nvSpPr>
        <p:spPr>
          <a:xfrm>
            <a:off x="1219200" y="5207894"/>
            <a:ext cx="4523874" cy="65308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83DD9-55FF-496F-920E-2EA39D634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243314"/>
            <a:ext cx="9601196" cy="1303867"/>
          </a:xfrm>
        </p:spPr>
        <p:txBody>
          <a:bodyPr/>
          <a:lstStyle/>
          <a:p>
            <a:pPr algn="ctr"/>
            <a:r>
              <a:rPr lang="zh-TW" altLang="en-US" dirty="0"/>
              <a:t>長方形的面積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551CA-CB1C-40EE-AAD1-68D79168F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47181"/>
            <a:ext cx="10058400" cy="5254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HK" sz="2400" dirty="0"/>
          </a:p>
          <a:p>
            <a:pPr marL="0" indent="0">
              <a:buNone/>
            </a:pPr>
            <a:endParaRPr lang="en-HK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443F5FF-CE48-49F9-91F2-88EC5CBE5892}"/>
              </a:ext>
            </a:extLst>
          </p:cNvPr>
          <p:cNvGraphicFramePr>
            <a:graphicFrameLocks noGrp="1"/>
          </p:cNvGraphicFramePr>
          <p:nvPr/>
        </p:nvGraphicFramePr>
        <p:xfrm>
          <a:off x="1229899" y="1650106"/>
          <a:ext cx="9747360" cy="1779752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436840">
                  <a:extLst>
                    <a:ext uri="{9D8B030D-6E8A-4147-A177-3AD203B41FA5}">
                      <a16:colId xmlns:a16="http://schemas.microsoft.com/office/drawing/2014/main" val="1396671947"/>
                    </a:ext>
                  </a:extLst>
                </a:gridCol>
                <a:gridCol w="2436840">
                  <a:extLst>
                    <a:ext uri="{9D8B030D-6E8A-4147-A177-3AD203B41FA5}">
                      <a16:colId xmlns:a16="http://schemas.microsoft.com/office/drawing/2014/main" val="3169609213"/>
                    </a:ext>
                  </a:extLst>
                </a:gridCol>
                <a:gridCol w="2436840">
                  <a:extLst>
                    <a:ext uri="{9D8B030D-6E8A-4147-A177-3AD203B41FA5}">
                      <a16:colId xmlns:a16="http://schemas.microsoft.com/office/drawing/2014/main" val="3429538850"/>
                    </a:ext>
                  </a:extLst>
                </a:gridCol>
                <a:gridCol w="2436840">
                  <a:extLst>
                    <a:ext uri="{9D8B030D-6E8A-4147-A177-3AD203B41FA5}">
                      <a16:colId xmlns:a16="http://schemas.microsoft.com/office/drawing/2014/main" val="2906648534"/>
                    </a:ext>
                  </a:extLst>
                </a:gridCol>
              </a:tblGrid>
              <a:tr h="44472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/>
                        <a:t>長方形</a:t>
                      </a:r>
                      <a:endParaRPr lang="en-HK" sz="2200" dirty="0"/>
                    </a:p>
                  </a:txBody>
                  <a:tcPr marL="109658" marR="109658" marT="54829" marB="548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/>
                        <a:t>長</a:t>
                      </a:r>
                      <a:endParaRPr lang="en-HK" sz="2200" dirty="0"/>
                    </a:p>
                  </a:txBody>
                  <a:tcPr marL="109658" marR="109658" marT="54829" marB="548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/>
                        <a:t>闊</a:t>
                      </a:r>
                      <a:endParaRPr lang="en-HK" sz="2200" dirty="0"/>
                    </a:p>
                  </a:txBody>
                  <a:tcPr marL="109658" marR="109658" marT="54829" marB="548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/>
                        <a:t>面積</a:t>
                      </a:r>
                      <a:endParaRPr lang="en-HK" sz="2200" dirty="0"/>
                    </a:p>
                  </a:txBody>
                  <a:tcPr marL="109658" marR="109658" marT="54829" marB="54829"/>
                </a:tc>
                <a:extLst>
                  <a:ext uri="{0D108BD9-81ED-4DB2-BD59-A6C34878D82A}">
                    <a16:rowId xmlns:a16="http://schemas.microsoft.com/office/drawing/2014/main" val="3167772131"/>
                  </a:ext>
                </a:extLst>
              </a:tr>
              <a:tr h="44472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A</a:t>
                      </a:r>
                      <a:endParaRPr lang="en-HK" sz="2200" dirty="0"/>
                    </a:p>
                  </a:txBody>
                  <a:tcPr marL="109658" marR="109658" marT="54829" marB="548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6</a:t>
                      </a:r>
                      <a:endParaRPr lang="en-HK" sz="2200" dirty="0"/>
                    </a:p>
                  </a:txBody>
                  <a:tcPr marL="109658" marR="109658" marT="54829" marB="548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4</a:t>
                      </a:r>
                      <a:endParaRPr lang="en-HK" sz="2200" dirty="0"/>
                    </a:p>
                  </a:txBody>
                  <a:tcPr marL="109658" marR="109658" marT="54829" marB="548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24</a:t>
                      </a:r>
                      <a:endParaRPr lang="en-HK" sz="2200" dirty="0"/>
                    </a:p>
                  </a:txBody>
                  <a:tcPr marL="109658" marR="109658" marT="54829" marB="54829"/>
                </a:tc>
                <a:extLst>
                  <a:ext uri="{0D108BD9-81ED-4DB2-BD59-A6C34878D82A}">
                    <a16:rowId xmlns:a16="http://schemas.microsoft.com/office/drawing/2014/main" val="3200325516"/>
                  </a:ext>
                </a:extLst>
              </a:tr>
              <a:tr h="44472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B</a:t>
                      </a:r>
                      <a:endParaRPr lang="en-HK" sz="2200" dirty="0"/>
                    </a:p>
                  </a:txBody>
                  <a:tcPr marL="109658" marR="109658" marT="54829" marB="548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12</a:t>
                      </a:r>
                      <a:endParaRPr lang="en-HK" sz="2200" dirty="0"/>
                    </a:p>
                  </a:txBody>
                  <a:tcPr marL="109658" marR="109658" marT="54829" marB="548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2</a:t>
                      </a:r>
                      <a:endParaRPr lang="en-HK" sz="2200" dirty="0"/>
                    </a:p>
                  </a:txBody>
                  <a:tcPr marL="109658" marR="109658" marT="54829" marB="548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24</a:t>
                      </a:r>
                      <a:endParaRPr lang="en-HK" sz="2200" dirty="0"/>
                    </a:p>
                  </a:txBody>
                  <a:tcPr marL="109658" marR="109658" marT="54829" marB="54829"/>
                </a:tc>
                <a:extLst>
                  <a:ext uri="{0D108BD9-81ED-4DB2-BD59-A6C34878D82A}">
                    <a16:rowId xmlns:a16="http://schemas.microsoft.com/office/drawing/2014/main" val="116176707"/>
                  </a:ext>
                </a:extLst>
              </a:tr>
              <a:tr h="44472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C</a:t>
                      </a:r>
                      <a:endParaRPr lang="en-HK" sz="2200" dirty="0"/>
                    </a:p>
                  </a:txBody>
                  <a:tcPr marL="109658" marR="109658" marT="54829" marB="548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8</a:t>
                      </a:r>
                      <a:endParaRPr lang="en-HK" sz="2200" dirty="0"/>
                    </a:p>
                  </a:txBody>
                  <a:tcPr marL="109658" marR="109658" marT="54829" marB="548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3</a:t>
                      </a:r>
                      <a:endParaRPr lang="en-HK" sz="2200" dirty="0"/>
                    </a:p>
                  </a:txBody>
                  <a:tcPr marL="109658" marR="109658" marT="54829" marB="548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24</a:t>
                      </a:r>
                      <a:endParaRPr lang="en-HK" sz="2200" dirty="0"/>
                    </a:p>
                  </a:txBody>
                  <a:tcPr marL="109658" marR="109658" marT="54829" marB="54829"/>
                </a:tc>
                <a:extLst>
                  <a:ext uri="{0D108BD9-81ED-4DB2-BD59-A6C34878D82A}">
                    <a16:rowId xmlns:a16="http://schemas.microsoft.com/office/drawing/2014/main" val="99708816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AE6C4EEA-A7D7-4104-A909-7110A48CCD6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716343" y="3919797"/>
                <a:ext cx="4774471" cy="65308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182880" indent="-182880" algn="l" defTabSz="914400" rtl="0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zh-TW" altLang="en-US" sz="3600" dirty="0"/>
                  <a:t>長方形面積 </a:t>
                </a:r>
                <a:r>
                  <a:rPr lang="en-US" altLang="zh-TW" sz="3600" dirty="0"/>
                  <a:t>= </a:t>
                </a:r>
                <a:r>
                  <a:rPr lang="zh-TW" altLang="en-US" sz="3600" dirty="0"/>
                  <a:t>長</a:t>
                </a:r>
                <a:r>
                  <a:rPr lang="en-US" altLang="zh-TW" sz="3600" dirty="0"/>
                  <a:t> </a:t>
                </a:r>
                <a14:m>
                  <m:oMath xmlns:m="http://schemas.openxmlformats.org/officeDocument/2006/math">
                    <m:r>
                      <a:rPr lang="en-US" altLang="zh-TW" sz="3600" i="1" dirty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sz="3600" dirty="0"/>
                  <a:t> </a:t>
                </a:r>
                <a:r>
                  <a:rPr lang="zh-TW" altLang="en-US" sz="3600" dirty="0"/>
                  <a:t>闊</a:t>
                </a:r>
                <a:endParaRPr lang="en-US" altLang="zh-TW" sz="3600" dirty="0"/>
              </a:p>
            </p:txBody>
          </p:sp>
        </mc:Choice>
        <mc:Fallback xmlns="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AE6C4EEA-A7D7-4104-A909-7110A48CCD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343" y="3919797"/>
                <a:ext cx="4774471" cy="653084"/>
              </a:xfrm>
              <a:prstGeom prst="rect">
                <a:avLst/>
              </a:prstGeom>
              <a:blipFill>
                <a:blip r:embed="rId2"/>
                <a:stretch>
                  <a:fillRect l="-1149" t="-14953" r="-894" b="-33645"/>
                </a:stretch>
              </a:blipFill>
            </p:spPr>
            <p:txBody>
              <a:bodyPr/>
              <a:lstStyle/>
              <a:p>
                <a:r>
                  <a:rPr lang="en-H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D757A925-9D06-4E65-B0E1-1575150371D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66800" y="5207894"/>
                <a:ext cx="4774471" cy="65308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182880" indent="-182880" algn="l" defTabSz="914400" rtl="0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zh-TW" altLang="en-US" sz="3600" dirty="0"/>
                  <a:t>長 </a:t>
                </a:r>
                <a:r>
                  <a:rPr lang="en-HK" altLang="zh-TW" sz="3600" dirty="0"/>
                  <a:t>= </a:t>
                </a:r>
                <a:r>
                  <a:rPr lang="zh-TW" altLang="en-US" sz="3600" dirty="0"/>
                  <a:t>長方形面積 </a:t>
                </a:r>
                <a14:m>
                  <m:oMath xmlns:m="http://schemas.openxmlformats.org/officeDocument/2006/math">
                    <m:r>
                      <a:rPr lang="en-US" altLang="zh-TW" sz="3600" i="1" dirty="0" smtClean="0"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altLang="zh-TW" sz="3600" dirty="0"/>
                  <a:t> </a:t>
                </a:r>
                <a:r>
                  <a:rPr lang="zh-TW" altLang="en-US" sz="3600" dirty="0"/>
                  <a:t>闊</a:t>
                </a:r>
                <a:endParaRPr lang="en-US" altLang="zh-TW" sz="3600" dirty="0"/>
              </a:p>
            </p:txBody>
          </p:sp>
        </mc:Choice>
        <mc:Fallback xmlns="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D757A925-9D06-4E65-B0E1-1575150371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207894"/>
                <a:ext cx="4774471" cy="653084"/>
              </a:xfrm>
              <a:prstGeom prst="rect">
                <a:avLst/>
              </a:prstGeom>
              <a:blipFill>
                <a:blip r:embed="rId3"/>
                <a:stretch>
                  <a:fillRect l="-1149" t="-14953" r="-1149" b="-33645"/>
                </a:stretch>
              </a:blipFill>
            </p:spPr>
            <p:txBody>
              <a:bodyPr/>
              <a:lstStyle/>
              <a:p>
                <a:r>
                  <a:rPr lang="en-H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>
                <a:extLst>
                  <a:ext uri="{FF2B5EF4-FFF2-40B4-BE49-F238E27FC236}">
                    <a16:creationId xmlns:a16="http://schemas.microsoft.com/office/drawing/2014/main" id="{3C17162B-C59C-4460-BAAF-EF114072457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350729" y="5207894"/>
                <a:ext cx="4774471" cy="65308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182880" indent="-182880" algn="l" defTabSz="914400" rtl="0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zh-TW" altLang="en-US" sz="3600" dirty="0"/>
                  <a:t>闊 </a:t>
                </a:r>
                <a:r>
                  <a:rPr lang="en-HK" altLang="zh-TW" sz="3600" dirty="0"/>
                  <a:t>= </a:t>
                </a:r>
                <a:r>
                  <a:rPr lang="zh-TW" altLang="en-US" sz="3600" dirty="0"/>
                  <a:t>長方形面積 </a:t>
                </a:r>
                <a14:m>
                  <m:oMath xmlns:m="http://schemas.openxmlformats.org/officeDocument/2006/math">
                    <m:r>
                      <a:rPr lang="en-US" altLang="zh-TW" sz="3600" i="1" dirty="0" smtClean="0"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altLang="zh-TW" sz="3600" dirty="0"/>
                  <a:t> </a:t>
                </a:r>
                <a:r>
                  <a:rPr lang="zh-TW" altLang="en-US" sz="3600" dirty="0"/>
                  <a:t>長</a:t>
                </a:r>
                <a:endParaRPr lang="en-US" altLang="zh-TW" sz="3600" dirty="0"/>
              </a:p>
            </p:txBody>
          </p:sp>
        </mc:Choice>
        <mc:Fallback xmlns="">
          <p:sp>
            <p:nvSpPr>
              <p:cNvPr id="17" name="Content Placeholder 2">
                <a:extLst>
                  <a:ext uri="{FF2B5EF4-FFF2-40B4-BE49-F238E27FC236}">
                    <a16:creationId xmlns:a16="http://schemas.microsoft.com/office/drawing/2014/main" id="{3C17162B-C59C-4460-BAAF-EF11407245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729" y="5207894"/>
                <a:ext cx="4774471" cy="653084"/>
              </a:xfrm>
              <a:prstGeom prst="rect">
                <a:avLst/>
              </a:prstGeom>
              <a:blipFill>
                <a:blip r:embed="rId4"/>
                <a:stretch>
                  <a:fillRect l="-1277" t="-14953" r="-1022" b="-33645"/>
                </a:stretch>
              </a:blipFill>
            </p:spPr>
            <p:txBody>
              <a:bodyPr/>
              <a:lstStyle/>
              <a:p>
                <a:r>
                  <a:rPr lang="en-H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0034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83DD9-55FF-496F-920E-2EA39D634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243314"/>
            <a:ext cx="9601196" cy="1303867"/>
          </a:xfrm>
        </p:spPr>
        <p:txBody>
          <a:bodyPr/>
          <a:lstStyle/>
          <a:p>
            <a:pPr algn="ctr"/>
            <a:r>
              <a:rPr lang="zh-TW" altLang="en-US" dirty="0"/>
              <a:t>長方形的面積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551CA-CB1C-40EE-AAD1-68D79168F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47181"/>
            <a:ext cx="10058400" cy="5254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HK" sz="2400" dirty="0"/>
          </a:p>
          <a:p>
            <a:pPr marL="0" indent="0">
              <a:buNone/>
            </a:pPr>
            <a:endParaRPr lang="en-HK" sz="2400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F18D318-B45C-4CF8-B855-7EA8A3C953C2}"/>
              </a:ext>
            </a:extLst>
          </p:cNvPr>
          <p:cNvSpPr txBox="1">
            <a:spLocks/>
          </p:cNvSpPr>
          <p:nvPr/>
        </p:nvSpPr>
        <p:spPr>
          <a:xfrm>
            <a:off x="1066799" y="1547181"/>
            <a:ext cx="10646230" cy="525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zh-TW" altLang="en-US" sz="2400" dirty="0"/>
              <a:t> 計算以下長方形的面積。</a:t>
            </a:r>
            <a:endParaRPr lang="en-HK" sz="2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F9A627-F40F-4BB3-A37A-A696E9564A2D}"/>
              </a:ext>
            </a:extLst>
          </p:cNvPr>
          <p:cNvSpPr/>
          <p:nvPr/>
        </p:nvSpPr>
        <p:spPr>
          <a:xfrm>
            <a:off x="6073408" y="2061835"/>
            <a:ext cx="3960000" cy="216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5AA805-AAD8-4622-9B92-2E7B72858893}"/>
              </a:ext>
            </a:extLst>
          </p:cNvPr>
          <p:cNvSpPr txBox="1"/>
          <p:nvPr/>
        </p:nvSpPr>
        <p:spPr>
          <a:xfrm>
            <a:off x="7483190" y="4236349"/>
            <a:ext cx="1140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2400" dirty="0"/>
              <a:t>22 cm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F2926D-27D2-4EEC-8084-0DD3DCDA3793}"/>
              </a:ext>
            </a:extLst>
          </p:cNvPr>
          <p:cNvSpPr txBox="1"/>
          <p:nvPr/>
        </p:nvSpPr>
        <p:spPr>
          <a:xfrm>
            <a:off x="10051058" y="2910010"/>
            <a:ext cx="1132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2400" dirty="0"/>
              <a:t>12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98889DD8-61EC-498E-8D44-47B507BC28B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51388" y="2587296"/>
                <a:ext cx="2781068" cy="173355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sz="2400" dirty="0"/>
                  <a:t>答</a:t>
                </a:r>
                <a:r>
                  <a:rPr lang="en-US" altLang="zh-TW" sz="2400" dirty="0"/>
                  <a:t>︰</a:t>
                </a:r>
                <a:r>
                  <a:rPr lang="zh-TW" altLang="en-US" sz="2400" dirty="0"/>
                  <a:t>長方形面積</a:t>
                </a:r>
                <a:endParaRPr lang="en-HK" altLang="zh-TW" sz="2400" dirty="0"/>
              </a:p>
              <a:p>
                <a:pPr marL="0" indent="0">
                  <a:buNone/>
                </a:pPr>
                <a:r>
                  <a:rPr lang="en-US" altLang="zh-TW" sz="2400" dirty="0"/>
                  <a:t>     = 22 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sz="2400" dirty="0"/>
                  <a:t> 12</a:t>
                </a:r>
              </a:p>
              <a:p>
                <a:pPr marL="0" indent="0">
                  <a:buNone/>
                </a:pPr>
                <a:r>
                  <a:rPr lang="en-US" altLang="zh-TW" sz="2400" dirty="0"/>
                  <a:t>     = </a:t>
                </a:r>
                <a:r>
                  <a:rPr lang="en-US" altLang="zh-TW" sz="2400" b="1" dirty="0">
                    <a:solidFill>
                      <a:srgbClr val="FF0000"/>
                    </a:solidFill>
                  </a:rPr>
                  <a:t>264</a:t>
                </a:r>
                <a:r>
                  <a:rPr lang="en-US" altLang="zh-TW" sz="2400" dirty="0"/>
                  <a:t> </a:t>
                </a:r>
                <a:r>
                  <a:rPr lang="en-HK" altLang="zh-TW" sz="2400" dirty="0"/>
                  <a:t>cm²</a:t>
                </a:r>
              </a:p>
            </p:txBody>
          </p:sp>
        </mc:Choice>
        <mc:Fallback xmlns="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98889DD8-61EC-498E-8D44-47B507BC28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388" y="2587296"/>
                <a:ext cx="2781068" cy="1733550"/>
              </a:xfrm>
              <a:prstGeom prst="rect">
                <a:avLst/>
              </a:prstGeom>
              <a:blipFill>
                <a:blip r:embed="rId2"/>
                <a:stretch>
                  <a:fillRect l="-3509" t="-2807"/>
                </a:stretch>
              </a:blipFill>
            </p:spPr>
            <p:txBody>
              <a:bodyPr/>
              <a:lstStyle/>
              <a:p>
                <a:r>
                  <a:rPr lang="en-H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522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83DD9-55FF-496F-920E-2EA39D634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243314"/>
            <a:ext cx="9601196" cy="1303867"/>
          </a:xfrm>
        </p:spPr>
        <p:txBody>
          <a:bodyPr/>
          <a:lstStyle/>
          <a:p>
            <a:pPr algn="ctr"/>
            <a:r>
              <a:rPr lang="zh-TW" altLang="en-US" dirty="0"/>
              <a:t>長方形的面積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551CA-CB1C-40EE-AAD1-68D79168F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47181"/>
            <a:ext cx="10058400" cy="5254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HK" sz="2400" dirty="0"/>
          </a:p>
          <a:p>
            <a:pPr marL="0" indent="0">
              <a:buNone/>
            </a:pPr>
            <a:endParaRPr lang="en-HK" sz="2400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F18D318-B45C-4CF8-B855-7EA8A3C953C2}"/>
              </a:ext>
            </a:extLst>
          </p:cNvPr>
          <p:cNvSpPr txBox="1">
            <a:spLocks/>
          </p:cNvSpPr>
          <p:nvPr/>
        </p:nvSpPr>
        <p:spPr>
          <a:xfrm>
            <a:off x="1066799" y="1547181"/>
            <a:ext cx="9601196" cy="525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zh-TW" altLang="en-US" sz="2400" dirty="0"/>
              <a:t> 計算以下長方形的長度。</a:t>
            </a:r>
            <a:endParaRPr lang="en-HK" sz="2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F9A627-F40F-4BB3-A37A-A696E9564A2D}"/>
              </a:ext>
            </a:extLst>
          </p:cNvPr>
          <p:cNvSpPr/>
          <p:nvPr/>
        </p:nvSpPr>
        <p:spPr>
          <a:xfrm>
            <a:off x="6776791" y="2138035"/>
            <a:ext cx="3420000" cy="2520000"/>
          </a:xfrm>
          <a:prstGeom prst="rect">
            <a:avLst/>
          </a:prstGeom>
          <a:solidFill>
            <a:srgbClr val="FF99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F2926D-27D2-4EEC-8084-0DD3DCDA3793}"/>
              </a:ext>
            </a:extLst>
          </p:cNvPr>
          <p:cNvSpPr txBox="1"/>
          <p:nvPr/>
        </p:nvSpPr>
        <p:spPr>
          <a:xfrm>
            <a:off x="10220514" y="3163374"/>
            <a:ext cx="1182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2400" dirty="0"/>
              <a:t>1</a:t>
            </a:r>
            <a:r>
              <a:rPr lang="en-US" altLang="zh-TW" sz="2400" dirty="0"/>
              <a:t>4</a:t>
            </a:r>
            <a:r>
              <a:rPr lang="en-HK" sz="2400" dirty="0"/>
              <a:t> mm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98889DD8-61EC-498E-8D44-47B507BC28B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51388" y="2587296"/>
                <a:ext cx="2781068" cy="173355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sz="2400" dirty="0"/>
                  <a:t>答</a:t>
                </a:r>
                <a:r>
                  <a:rPr lang="en-US" altLang="zh-TW" sz="2400" dirty="0"/>
                  <a:t>︰</a:t>
                </a:r>
                <a:r>
                  <a:rPr lang="zh-TW" altLang="en-US" sz="2400" dirty="0"/>
                  <a:t>長方形長度</a:t>
                </a:r>
                <a:endParaRPr lang="en-HK" altLang="zh-TW" sz="2400" dirty="0"/>
              </a:p>
              <a:p>
                <a:pPr marL="0" indent="0">
                  <a:buNone/>
                </a:pPr>
                <a:r>
                  <a:rPr lang="en-US" altLang="zh-TW" sz="2400" dirty="0"/>
                  <a:t>     = 266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altLang="zh-TW" sz="2400" dirty="0"/>
                  <a:t> 14</a:t>
                </a:r>
              </a:p>
              <a:p>
                <a:pPr marL="0" indent="0">
                  <a:buNone/>
                </a:pPr>
                <a:r>
                  <a:rPr lang="en-US" altLang="zh-TW" sz="2400" dirty="0"/>
                  <a:t>     = </a:t>
                </a:r>
                <a:r>
                  <a:rPr lang="en-US" altLang="zh-TW" sz="2400" b="1" dirty="0">
                    <a:solidFill>
                      <a:srgbClr val="FF0000"/>
                    </a:solidFill>
                  </a:rPr>
                  <a:t>19</a:t>
                </a:r>
                <a:r>
                  <a:rPr lang="en-US" altLang="zh-TW" sz="2400" dirty="0"/>
                  <a:t> </a:t>
                </a:r>
                <a:r>
                  <a:rPr lang="en-HK" altLang="zh-TW" sz="2400" dirty="0"/>
                  <a:t>mm</a:t>
                </a:r>
              </a:p>
            </p:txBody>
          </p:sp>
        </mc:Choice>
        <mc:Fallback xmlns="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98889DD8-61EC-498E-8D44-47B507BC28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388" y="2587296"/>
                <a:ext cx="2781068" cy="1733550"/>
              </a:xfrm>
              <a:prstGeom prst="rect">
                <a:avLst/>
              </a:prstGeom>
              <a:blipFill>
                <a:blip r:embed="rId2"/>
                <a:stretch>
                  <a:fillRect l="-3509" t="-2807"/>
                </a:stretch>
              </a:blipFill>
            </p:spPr>
            <p:txBody>
              <a:bodyPr/>
              <a:lstStyle/>
              <a:p>
                <a:r>
                  <a:rPr lang="en-H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BE7572B-279D-44F6-8245-53D130C2B2FC}"/>
              </a:ext>
            </a:extLst>
          </p:cNvPr>
          <p:cNvSpPr txBox="1"/>
          <p:nvPr/>
        </p:nvSpPr>
        <p:spPr>
          <a:xfrm>
            <a:off x="7279173" y="3163375"/>
            <a:ext cx="241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面積</a:t>
            </a:r>
            <a:r>
              <a:rPr lang="en-US" altLang="zh-TW" sz="2400" dirty="0"/>
              <a:t>︰266</a:t>
            </a:r>
            <a:r>
              <a:rPr lang="en-HK" altLang="zh-TW" sz="2400" dirty="0"/>
              <a:t> mm²</a:t>
            </a:r>
            <a:endParaRPr lang="en-HK" sz="2400" dirty="0"/>
          </a:p>
        </p:txBody>
      </p:sp>
    </p:spTree>
    <p:extLst>
      <p:ext uri="{BB962C8B-B14F-4D97-AF65-F5344CB8AC3E}">
        <p14:creationId xmlns:p14="http://schemas.microsoft.com/office/powerpoint/2010/main" val="2822250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289</TotalTime>
  <Words>284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Century Gothic</vt:lpstr>
      <vt:lpstr>Garamond</vt:lpstr>
      <vt:lpstr>Tahoma</vt:lpstr>
      <vt:lpstr>Savon</vt:lpstr>
      <vt:lpstr>長方形面積</vt:lpstr>
      <vt:lpstr>面積的量度</vt:lpstr>
      <vt:lpstr>面積的量度</vt:lpstr>
      <vt:lpstr>面積的量度</vt:lpstr>
      <vt:lpstr>面積的量度</vt:lpstr>
      <vt:lpstr>面積的量度</vt:lpstr>
      <vt:lpstr>長方形的面積</vt:lpstr>
      <vt:lpstr>長方形的面積</vt:lpstr>
      <vt:lpstr>長方形的面積</vt:lpstr>
      <vt:lpstr>長方形的面積</vt:lpstr>
      <vt:lpstr>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長方形面積</dc:title>
  <dc:creator>Jerry Yip</dc:creator>
  <cp:lastModifiedBy>Jerry Yip</cp:lastModifiedBy>
  <cp:revision>25</cp:revision>
  <dcterms:created xsi:type="dcterms:W3CDTF">2019-08-02T02:54:19Z</dcterms:created>
  <dcterms:modified xsi:type="dcterms:W3CDTF">2019-08-02T08:49:09Z</dcterms:modified>
</cp:coreProperties>
</file>