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547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85438F-9695-4274-B7B2-4ED7158B1D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74827259-F661-45AB-B1F2-448D82C58A50}">
      <dgm:prSet phldrT="[文字]" custT="1"/>
      <dgm:spPr/>
      <dgm:t>
        <a:bodyPr/>
        <a:lstStyle/>
        <a:p>
          <a:pPr>
            <a:lnSpc>
              <a:spcPts val="5000"/>
            </a:lnSpc>
          </a:pPr>
          <a:r>
            <a:rPr lang="zh-TW" altLang="en-US" sz="48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rPr>
            <a:t>理財</a:t>
          </a:r>
          <a:r>
            <a:rPr lang="en-US" altLang="zh-TW" sz="48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rPr>
            <a:t/>
          </a:r>
          <a:br>
            <a:rPr lang="en-US" altLang="zh-TW" sz="48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rPr>
          </a:br>
          <a:r>
            <a:rPr lang="en-US" altLang="zh-TW" sz="48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rPr>
            <a:t>3S</a:t>
          </a:r>
          <a:endParaRPr lang="zh-HK" altLang="en-US" sz="48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+mj-ea"/>
            <a:ea typeface="+mj-ea"/>
          </a:endParaRPr>
        </a:p>
      </dgm:t>
    </dgm:pt>
    <dgm:pt modelId="{50000414-5AD6-495C-BA21-53D89A1C157E}" type="parTrans" cxnId="{9BED10DB-5E7E-4855-BC57-F0BEA65B9097}">
      <dgm:prSet/>
      <dgm:spPr/>
      <dgm:t>
        <a:bodyPr/>
        <a:lstStyle/>
        <a:p>
          <a:endParaRPr lang="zh-HK" altLang="en-US"/>
        </a:p>
      </dgm:t>
    </dgm:pt>
    <dgm:pt modelId="{27118A2D-597B-4587-B59D-8CD89ADAE9E7}" type="sibTrans" cxnId="{9BED10DB-5E7E-4855-BC57-F0BEA65B9097}">
      <dgm:prSet/>
      <dgm:spPr/>
      <dgm:t>
        <a:bodyPr/>
        <a:lstStyle/>
        <a:p>
          <a:endParaRPr lang="zh-HK" altLang="en-US"/>
        </a:p>
      </dgm:t>
    </dgm:pt>
    <dgm:pt modelId="{3C798DD7-58EB-4476-8FD8-EAD7725A97ED}">
      <dgm:prSet phldrT="[文字]" phldr="1"/>
      <dgm:spPr/>
      <dgm:t>
        <a:bodyPr/>
        <a:lstStyle/>
        <a:p>
          <a:endParaRPr lang="zh-HK" altLang="en-US" dirty="0"/>
        </a:p>
      </dgm:t>
    </dgm:pt>
    <dgm:pt modelId="{6D24B2E1-8ED5-4D3A-8284-3436B56F1213}" type="sibTrans" cxnId="{2D505A46-F337-4260-A6BE-F66D9083A086}">
      <dgm:prSet/>
      <dgm:spPr/>
      <dgm:t>
        <a:bodyPr/>
        <a:lstStyle/>
        <a:p>
          <a:endParaRPr lang="zh-HK" altLang="en-US"/>
        </a:p>
      </dgm:t>
    </dgm:pt>
    <dgm:pt modelId="{8B72B4A9-9972-4F19-829D-17B62AE116E2}" type="parTrans" cxnId="{2D505A46-F337-4260-A6BE-F66D9083A086}">
      <dgm:prSet/>
      <dgm:spPr/>
      <dgm:t>
        <a:bodyPr/>
        <a:lstStyle/>
        <a:p>
          <a:endParaRPr lang="zh-HK" altLang="en-US"/>
        </a:p>
      </dgm:t>
    </dgm:pt>
    <dgm:pt modelId="{D04F8262-8797-4117-899B-3EFE44A8142E}">
      <dgm:prSet phldrT="[文字]" phldr="1"/>
      <dgm:spPr/>
      <dgm:t>
        <a:bodyPr/>
        <a:lstStyle/>
        <a:p>
          <a:endParaRPr lang="zh-HK" altLang="en-US" dirty="0"/>
        </a:p>
      </dgm:t>
    </dgm:pt>
    <dgm:pt modelId="{9924058F-B4FB-44C7-BD76-86DA937E42B5}" type="sibTrans" cxnId="{87A1D810-C4DB-4A8C-AC43-3C2AD8ED891D}">
      <dgm:prSet/>
      <dgm:spPr/>
      <dgm:t>
        <a:bodyPr/>
        <a:lstStyle/>
        <a:p>
          <a:endParaRPr lang="zh-HK" altLang="en-US"/>
        </a:p>
      </dgm:t>
    </dgm:pt>
    <dgm:pt modelId="{F8CA0111-35E8-49FD-A3A3-3817D5749A93}" type="parTrans" cxnId="{87A1D810-C4DB-4A8C-AC43-3C2AD8ED891D}">
      <dgm:prSet/>
      <dgm:spPr/>
      <dgm:t>
        <a:bodyPr/>
        <a:lstStyle/>
        <a:p>
          <a:endParaRPr lang="zh-HK" altLang="en-US"/>
        </a:p>
      </dgm:t>
    </dgm:pt>
    <dgm:pt modelId="{28DCD791-74C7-4511-940F-63214E228DF5}">
      <dgm:prSet phldrT="[文字]"/>
      <dgm:spPr/>
      <dgm:t>
        <a:bodyPr/>
        <a:lstStyle/>
        <a:p>
          <a:endParaRPr lang="zh-HK" altLang="en-US" dirty="0"/>
        </a:p>
      </dgm:t>
    </dgm:pt>
    <dgm:pt modelId="{8D39360B-C0A8-4311-A27B-EEADFDA0BC07}" type="sibTrans" cxnId="{3A318174-D4FA-469B-8034-984CC3D7040D}">
      <dgm:prSet/>
      <dgm:spPr/>
      <dgm:t>
        <a:bodyPr/>
        <a:lstStyle/>
        <a:p>
          <a:endParaRPr lang="zh-HK" altLang="en-US"/>
        </a:p>
      </dgm:t>
    </dgm:pt>
    <dgm:pt modelId="{BD49550C-B889-40C0-8E6D-952A4AB945C2}" type="parTrans" cxnId="{3A318174-D4FA-469B-8034-984CC3D7040D}">
      <dgm:prSet/>
      <dgm:spPr/>
      <dgm:t>
        <a:bodyPr/>
        <a:lstStyle/>
        <a:p>
          <a:endParaRPr lang="zh-HK" altLang="en-US"/>
        </a:p>
      </dgm:t>
    </dgm:pt>
    <dgm:pt modelId="{E9C0A1F8-8A72-43D7-AC95-276F9BF3F3D8}">
      <dgm:prSet phldrT="[文字]" phldr="1"/>
      <dgm:spPr/>
      <dgm:t>
        <a:bodyPr/>
        <a:lstStyle/>
        <a:p>
          <a:endParaRPr lang="zh-HK" altLang="en-US" dirty="0"/>
        </a:p>
      </dgm:t>
    </dgm:pt>
    <dgm:pt modelId="{92A37362-65B7-4D5D-9706-C8CC47495A18}" type="sibTrans" cxnId="{79A00110-DC1D-4FA3-B11A-A501816A72C6}">
      <dgm:prSet/>
      <dgm:spPr/>
      <dgm:t>
        <a:bodyPr/>
        <a:lstStyle/>
        <a:p>
          <a:endParaRPr lang="zh-HK" altLang="en-US"/>
        </a:p>
      </dgm:t>
    </dgm:pt>
    <dgm:pt modelId="{B06F0E3E-E436-480D-9F1E-DFEFB4FC9CBB}" type="parTrans" cxnId="{79A00110-DC1D-4FA3-B11A-A501816A72C6}">
      <dgm:prSet/>
      <dgm:spPr/>
      <dgm:t>
        <a:bodyPr/>
        <a:lstStyle/>
        <a:p>
          <a:endParaRPr lang="zh-HK" altLang="en-US"/>
        </a:p>
      </dgm:t>
    </dgm:pt>
    <dgm:pt modelId="{7E28A98F-3A04-4419-A36B-146722F6D1C2}" type="pres">
      <dgm:prSet presAssocID="{0C85438F-9695-4274-B7B2-4ED7158B1D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66C7A32A-613D-47A7-B0A6-734D17791BA9}" type="pres">
      <dgm:prSet presAssocID="{74827259-F661-45AB-B1F2-448D82C58A50}" presName="centerShape" presStyleLbl="node0" presStyleIdx="0" presStyleCnt="1" custScaleY="99134"/>
      <dgm:spPr/>
      <dgm:t>
        <a:bodyPr/>
        <a:lstStyle/>
        <a:p>
          <a:endParaRPr lang="zh-HK" altLang="en-US"/>
        </a:p>
      </dgm:t>
    </dgm:pt>
    <dgm:pt modelId="{307670EC-E082-4360-AC7C-93939EFD2978}" type="pres">
      <dgm:prSet presAssocID="{3C798DD7-58EB-4476-8FD8-EAD7725A97E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2169011-C9D1-4279-8F70-B04CB1E7EC6A}" type="pres">
      <dgm:prSet presAssocID="{3C798DD7-58EB-4476-8FD8-EAD7725A97ED}" presName="dummy" presStyleCnt="0"/>
      <dgm:spPr/>
    </dgm:pt>
    <dgm:pt modelId="{97D77DFF-7EB2-4D01-84EF-A98472AB428C}" type="pres">
      <dgm:prSet presAssocID="{6D24B2E1-8ED5-4D3A-8284-3436B56F1213}" presName="sibTrans" presStyleLbl="sibTrans2D1" presStyleIdx="0" presStyleCnt="3"/>
      <dgm:spPr/>
      <dgm:t>
        <a:bodyPr/>
        <a:lstStyle/>
        <a:p>
          <a:endParaRPr lang="zh-HK" altLang="en-US"/>
        </a:p>
      </dgm:t>
    </dgm:pt>
    <dgm:pt modelId="{286290FC-8B13-40EA-BB62-3BE046A0A939}" type="pres">
      <dgm:prSet presAssocID="{E9C0A1F8-8A72-43D7-AC95-276F9BF3F3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D21E99B-6DBB-4F9A-903D-89BBF0FD6D47}" type="pres">
      <dgm:prSet presAssocID="{E9C0A1F8-8A72-43D7-AC95-276F9BF3F3D8}" presName="dummy" presStyleCnt="0"/>
      <dgm:spPr/>
    </dgm:pt>
    <dgm:pt modelId="{1F0616E6-F180-4FE4-9780-02F508E900BD}" type="pres">
      <dgm:prSet presAssocID="{92A37362-65B7-4D5D-9706-C8CC47495A18}" presName="sibTrans" presStyleLbl="sibTrans2D1" presStyleIdx="1" presStyleCnt="3"/>
      <dgm:spPr/>
      <dgm:t>
        <a:bodyPr/>
        <a:lstStyle/>
        <a:p>
          <a:endParaRPr lang="zh-HK" altLang="en-US"/>
        </a:p>
      </dgm:t>
    </dgm:pt>
    <dgm:pt modelId="{AFCA98E4-0E49-45C8-B917-C3376A30C9DB}" type="pres">
      <dgm:prSet presAssocID="{D04F8262-8797-4117-899B-3EFE44A814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65880A5-3AA5-47E5-922D-3960645D882B}" type="pres">
      <dgm:prSet presAssocID="{D04F8262-8797-4117-899B-3EFE44A8142E}" presName="dummy" presStyleCnt="0"/>
      <dgm:spPr/>
    </dgm:pt>
    <dgm:pt modelId="{137BD9B7-30F3-4957-938E-4EEE9F2BBFA7}" type="pres">
      <dgm:prSet presAssocID="{9924058F-B4FB-44C7-BD76-86DA937E42B5}" presName="sibTrans" presStyleLbl="sibTrans2D1" presStyleIdx="2" presStyleCnt="3"/>
      <dgm:spPr/>
      <dgm:t>
        <a:bodyPr/>
        <a:lstStyle/>
        <a:p>
          <a:endParaRPr lang="zh-HK" altLang="en-US"/>
        </a:p>
      </dgm:t>
    </dgm:pt>
  </dgm:ptLst>
  <dgm:cxnLst>
    <dgm:cxn modelId="{936E9305-66B1-4C61-AC1A-77E6CF7B7B4E}" type="presOf" srcId="{E9C0A1F8-8A72-43D7-AC95-276F9BF3F3D8}" destId="{286290FC-8B13-40EA-BB62-3BE046A0A939}" srcOrd="0" destOrd="0" presId="urn:microsoft.com/office/officeart/2005/8/layout/radial6"/>
    <dgm:cxn modelId="{87A1D810-C4DB-4A8C-AC43-3C2AD8ED891D}" srcId="{74827259-F661-45AB-B1F2-448D82C58A50}" destId="{D04F8262-8797-4117-899B-3EFE44A8142E}" srcOrd="2" destOrd="0" parTransId="{F8CA0111-35E8-49FD-A3A3-3817D5749A93}" sibTransId="{9924058F-B4FB-44C7-BD76-86DA937E42B5}"/>
    <dgm:cxn modelId="{83EAEFD4-2EAE-486B-90E8-6E02E8C03B57}" type="presOf" srcId="{74827259-F661-45AB-B1F2-448D82C58A50}" destId="{66C7A32A-613D-47A7-B0A6-734D17791BA9}" srcOrd="0" destOrd="0" presId="urn:microsoft.com/office/officeart/2005/8/layout/radial6"/>
    <dgm:cxn modelId="{297D39AC-63D8-4DC9-AECA-E60807D2FB47}" type="presOf" srcId="{0C85438F-9695-4274-B7B2-4ED7158B1DB8}" destId="{7E28A98F-3A04-4419-A36B-146722F6D1C2}" srcOrd="0" destOrd="0" presId="urn:microsoft.com/office/officeart/2005/8/layout/radial6"/>
    <dgm:cxn modelId="{5FD8E9CD-42DA-4436-9C88-935B27E280F0}" type="presOf" srcId="{D04F8262-8797-4117-899B-3EFE44A8142E}" destId="{AFCA98E4-0E49-45C8-B917-C3376A30C9DB}" srcOrd="0" destOrd="0" presId="urn:microsoft.com/office/officeart/2005/8/layout/radial6"/>
    <dgm:cxn modelId="{65B2B90A-25D2-4523-9A4B-5AC579F6F251}" type="presOf" srcId="{6D24B2E1-8ED5-4D3A-8284-3436B56F1213}" destId="{97D77DFF-7EB2-4D01-84EF-A98472AB428C}" srcOrd="0" destOrd="0" presId="urn:microsoft.com/office/officeart/2005/8/layout/radial6"/>
    <dgm:cxn modelId="{6F132481-2DFA-452D-98F3-62D6F64EAD17}" type="presOf" srcId="{3C798DD7-58EB-4476-8FD8-EAD7725A97ED}" destId="{307670EC-E082-4360-AC7C-93939EFD2978}" srcOrd="0" destOrd="0" presId="urn:microsoft.com/office/officeart/2005/8/layout/radial6"/>
    <dgm:cxn modelId="{3A318174-D4FA-469B-8034-984CC3D7040D}" srcId="{0C85438F-9695-4274-B7B2-4ED7158B1DB8}" destId="{28DCD791-74C7-4511-940F-63214E228DF5}" srcOrd="1" destOrd="0" parTransId="{BD49550C-B889-40C0-8E6D-952A4AB945C2}" sibTransId="{8D39360B-C0A8-4311-A27B-EEADFDA0BC07}"/>
    <dgm:cxn modelId="{2D505A46-F337-4260-A6BE-F66D9083A086}" srcId="{74827259-F661-45AB-B1F2-448D82C58A50}" destId="{3C798DD7-58EB-4476-8FD8-EAD7725A97ED}" srcOrd="0" destOrd="0" parTransId="{8B72B4A9-9972-4F19-829D-17B62AE116E2}" sibTransId="{6D24B2E1-8ED5-4D3A-8284-3436B56F1213}"/>
    <dgm:cxn modelId="{9BED10DB-5E7E-4855-BC57-F0BEA65B9097}" srcId="{0C85438F-9695-4274-B7B2-4ED7158B1DB8}" destId="{74827259-F661-45AB-B1F2-448D82C58A50}" srcOrd="0" destOrd="0" parTransId="{50000414-5AD6-495C-BA21-53D89A1C157E}" sibTransId="{27118A2D-597B-4587-B59D-8CD89ADAE9E7}"/>
    <dgm:cxn modelId="{44DB9D33-322B-4599-A6A9-545DB682CBE0}" type="presOf" srcId="{92A37362-65B7-4D5D-9706-C8CC47495A18}" destId="{1F0616E6-F180-4FE4-9780-02F508E900BD}" srcOrd="0" destOrd="0" presId="urn:microsoft.com/office/officeart/2005/8/layout/radial6"/>
    <dgm:cxn modelId="{79A00110-DC1D-4FA3-B11A-A501816A72C6}" srcId="{74827259-F661-45AB-B1F2-448D82C58A50}" destId="{E9C0A1F8-8A72-43D7-AC95-276F9BF3F3D8}" srcOrd="1" destOrd="0" parTransId="{B06F0E3E-E436-480D-9F1E-DFEFB4FC9CBB}" sibTransId="{92A37362-65B7-4D5D-9706-C8CC47495A18}"/>
    <dgm:cxn modelId="{0C93A456-F213-479E-96D5-73B081FB7415}" type="presOf" srcId="{9924058F-B4FB-44C7-BD76-86DA937E42B5}" destId="{137BD9B7-30F3-4957-938E-4EEE9F2BBFA7}" srcOrd="0" destOrd="0" presId="urn:microsoft.com/office/officeart/2005/8/layout/radial6"/>
    <dgm:cxn modelId="{49710F69-15D0-465B-82D4-0FDC7007CA95}" type="presParOf" srcId="{7E28A98F-3A04-4419-A36B-146722F6D1C2}" destId="{66C7A32A-613D-47A7-B0A6-734D17791BA9}" srcOrd="0" destOrd="0" presId="urn:microsoft.com/office/officeart/2005/8/layout/radial6"/>
    <dgm:cxn modelId="{161779EC-38C8-49F0-B49A-B0E97518BD0B}" type="presParOf" srcId="{7E28A98F-3A04-4419-A36B-146722F6D1C2}" destId="{307670EC-E082-4360-AC7C-93939EFD2978}" srcOrd="1" destOrd="0" presId="urn:microsoft.com/office/officeart/2005/8/layout/radial6"/>
    <dgm:cxn modelId="{D31366FE-4FB9-4A4D-82C0-5A090D7C76B3}" type="presParOf" srcId="{7E28A98F-3A04-4419-A36B-146722F6D1C2}" destId="{A2169011-C9D1-4279-8F70-B04CB1E7EC6A}" srcOrd="2" destOrd="0" presId="urn:microsoft.com/office/officeart/2005/8/layout/radial6"/>
    <dgm:cxn modelId="{034F21FA-3B23-4012-B070-FF8DA1C39DB9}" type="presParOf" srcId="{7E28A98F-3A04-4419-A36B-146722F6D1C2}" destId="{97D77DFF-7EB2-4D01-84EF-A98472AB428C}" srcOrd="3" destOrd="0" presId="urn:microsoft.com/office/officeart/2005/8/layout/radial6"/>
    <dgm:cxn modelId="{868A0E56-9A3F-4ADE-85DD-FDFDB8A3190F}" type="presParOf" srcId="{7E28A98F-3A04-4419-A36B-146722F6D1C2}" destId="{286290FC-8B13-40EA-BB62-3BE046A0A939}" srcOrd="4" destOrd="0" presId="urn:microsoft.com/office/officeart/2005/8/layout/radial6"/>
    <dgm:cxn modelId="{FF1FB97F-F886-477C-BD57-7600C2C9373C}" type="presParOf" srcId="{7E28A98F-3A04-4419-A36B-146722F6D1C2}" destId="{DD21E99B-6DBB-4F9A-903D-89BBF0FD6D47}" srcOrd="5" destOrd="0" presId="urn:microsoft.com/office/officeart/2005/8/layout/radial6"/>
    <dgm:cxn modelId="{56371933-D300-42BF-9E29-DE99E09AD53A}" type="presParOf" srcId="{7E28A98F-3A04-4419-A36B-146722F6D1C2}" destId="{1F0616E6-F180-4FE4-9780-02F508E900BD}" srcOrd="6" destOrd="0" presId="urn:microsoft.com/office/officeart/2005/8/layout/radial6"/>
    <dgm:cxn modelId="{E9FD1FF3-612E-4371-9F91-949F314A38EE}" type="presParOf" srcId="{7E28A98F-3A04-4419-A36B-146722F6D1C2}" destId="{AFCA98E4-0E49-45C8-B917-C3376A30C9DB}" srcOrd="7" destOrd="0" presId="urn:microsoft.com/office/officeart/2005/8/layout/radial6"/>
    <dgm:cxn modelId="{147690F3-38FE-4F01-8957-5EF8C0996212}" type="presParOf" srcId="{7E28A98F-3A04-4419-A36B-146722F6D1C2}" destId="{865880A5-3AA5-47E5-922D-3960645D882B}" srcOrd="8" destOrd="0" presId="urn:microsoft.com/office/officeart/2005/8/layout/radial6"/>
    <dgm:cxn modelId="{D7590441-EF18-4A7E-A0AD-7372B0988417}" type="presParOf" srcId="{7E28A98F-3A04-4419-A36B-146722F6D1C2}" destId="{137BD9B7-30F3-4957-938E-4EEE9F2BBFA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BD9B7-30F3-4957-938E-4EEE9F2BBFA7}">
      <dsp:nvSpPr>
        <dsp:cNvPr id="0" name=""/>
        <dsp:cNvSpPr/>
      </dsp:nvSpPr>
      <dsp:spPr>
        <a:xfrm>
          <a:off x="1785019" y="685111"/>
          <a:ext cx="4557961" cy="4557961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616E6-F180-4FE4-9780-02F508E900BD}">
      <dsp:nvSpPr>
        <dsp:cNvPr id="0" name=""/>
        <dsp:cNvSpPr/>
      </dsp:nvSpPr>
      <dsp:spPr>
        <a:xfrm>
          <a:off x="1785019" y="685111"/>
          <a:ext cx="4557961" cy="4557961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77DFF-7EB2-4D01-84EF-A98472AB428C}">
      <dsp:nvSpPr>
        <dsp:cNvPr id="0" name=""/>
        <dsp:cNvSpPr/>
      </dsp:nvSpPr>
      <dsp:spPr>
        <a:xfrm>
          <a:off x="1785019" y="685111"/>
          <a:ext cx="4557961" cy="4557961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7A32A-613D-47A7-B0A6-734D17791BA9}">
      <dsp:nvSpPr>
        <dsp:cNvPr id="0" name=""/>
        <dsp:cNvSpPr/>
      </dsp:nvSpPr>
      <dsp:spPr>
        <a:xfrm>
          <a:off x="3014265" y="1923449"/>
          <a:ext cx="2099468" cy="2081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ts val="5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rPr>
            <a:t>理財</a:t>
          </a:r>
          <a:r>
            <a:rPr lang="en-US" altLang="zh-TW" sz="48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rPr>
            <a:t/>
          </a:r>
          <a:br>
            <a:rPr lang="en-US" altLang="zh-TW" sz="48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rPr>
          </a:br>
          <a:r>
            <a:rPr lang="en-US" altLang="zh-TW" sz="48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rPr>
            <a:t>3S</a:t>
          </a:r>
          <a:endParaRPr lang="zh-HK" altLang="en-US" sz="48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+mj-ea"/>
            <a:ea typeface="+mj-ea"/>
          </a:endParaRPr>
        </a:p>
      </dsp:txBody>
      <dsp:txXfrm>
        <a:off x="3321725" y="2228246"/>
        <a:ext cx="1484548" cy="1471693"/>
      </dsp:txXfrm>
    </dsp:sp>
    <dsp:sp modelId="{307670EC-E082-4360-AC7C-93939EFD2978}">
      <dsp:nvSpPr>
        <dsp:cNvPr id="0" name=""/>
        <dsp:cNvSpPr/>
      </dsp:nvSpPr>
      <dsp:spPr>
        <a:xfrm>
          <a:off x="3329185" y="3204"/>
          <a:ext cx="1469628" cy="14696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3300" kern="1200" dirty="0"/>
        </a:p>
      </dsp:txBody>
      <dsp:txXfrm>
        <a:off x="3544407" y="218426"/>
        <a:ext cx="1039184" cy="1039184"/>
      </dsp:txXfrm>
    </dsp:sp>
    <dsp:sp modelId="{286290FC-8B13-40EA-BB62-3BE046A0A939}">
      <dsp:nvSpPr>
        <dsp:cNvPr id="0" name=""/>
        <dsp:cNvSpPr/>
      </dsp:nvSpPr>
      <dsp:spPr>
        <a:xfrm>
          <a:off x="5257022" y="3342315"/>
          <a:ext cx="1469628" cy="14696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3300" kern="1200" dirty="0"/>
        </a:p>
      </dsp:txBody>
      <dsp:txXfrm>
        <a:off x="5472244" y="3557537"/>
        <a:ext cx="1039184" cy="1039184"/>
      </dsp:txXfrm>
    </dsp:sp>
    <dsp:sp modelId="{AFCA98E4-0E49-45C8-B917-C3376A30C9DB}">
      <dsp:nvSpPr>
        <dsp:cNvPr id="0" name=""/>
        <dsp:cNvSpPr/>
      </dsp:nvSpPr>
      <dsp:spPr>
        <a:xfrm>
          <a:off x="1401349" y="3342315"/>
          <a:ext cx="1469628" cy="14696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3300" kern="1200" dirty="0"/>
        </a:p>
      </dsp:txBody>
      <dsp:txXfrm>
        <a:off x="1616571" y="3557537"/>
        <a:ext cx="1039184" cy="1039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EF8739-49C1-4203-8489-5F59BECD2424}" type="datetimeFigureOut">
              <a:rPr lang="zh-HK" altLang="en-US" smtClean="0"/>
              <a:t>28/5/2021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0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28/5/2021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1808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28/5/2021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64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28/5/2021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071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28/5/2021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18827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28/5/2021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778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28/5/2021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784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28/5/2021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853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28/5/2021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82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28/5/2021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222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28/5/2021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09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28/5/2021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190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28/5/2021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80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28/5/2021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46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28/5/2021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280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28/5/2021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33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28/5/2021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0137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EF8739-49C1-4203-8489-5F59BECD2424}" type="datetimeFigureOut">
              <a:rPr lang="zh-HK" altLang="en-US" smtClean="0"/>
              <a:t>28/5/2021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356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27639" y="2465613"/>
            <a:ext cx="9400234" cy="1128022"/>
          </a:xfrm>
        </p:spPr>
        <p:txBody>
          <a:bodyPr/>
          <a:lstStyle/>
          <a:p>
            <a:r>
              <a:rPr lang="zh-TW" altLang="en-US" sz="6600" b="1" dirty="0" smtClean="0">
                <a:solidFill>
                  <a:srgbClr val="008A3E"/>
                </a:solidFill>
              </a:rPr>
              <a:t>健康正向生活計劃</a:t>
            </a:r>
            <a:endParaRPr lang="zh-HK" altLang="en-US" sz="6600" b="1" dirty="0">
              <a:solidFill>
                <a:srgbClr val="008A3E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10856" y="3658951"/>
            <a:ext cx="7766936" cy="1096899"/>
          </a:xfrm>
        </p:spPr>
        <p:txBody>
          <a:bodyPr>
            <a:normAutofit/>
          </a:bodyPr>
          <a:lstStyle/>
          <a:p>
            <a:r>
              <a:rPr lang="en-US" altLang="zh-TW" sz="3200" b="1" smtClean="0">
                <a:latin typeface="+mj-ea"/>
                <a:ea typeface="+mj-ea"/>
              </a:rPr>
              <a:t>2021-2022</a:t>
            </a:r>
            <a:endParaRPr lang="zh-HK" altLang="en-US" sz="3200" b="1" dirty="0">
              <a:latin typeface="+mj-ea"/>
              <a:ea typeface="+mj-ea"/>
            </a:endParaRP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8" y="210729"/>
            <a:ext cx="3691890" cy="997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53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97778" y="9821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547016"/>
                </a:solidFill>
              </a:rPr>
              <a:t>獎學金點用好</a:t>
            </a:r>
            <a:r>
              <a:rPr lang="en-US" altLang="zh-TW" sz="6000" b="1" dirty="0" smtClean="0">
                <a:solidFill>
                  <a:srgbClr val="547016"/>
                </a:solidFill>
              </a:rPr>
              <a:t>?</a:t>
            </a:r>
            <a:endParaRPr lang="zh-HK" altLang="en-US" sz="6000" dirty="0">
              <a:solidFill>
                <a:srgbClr val="547016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714326" y="2645659"/>
            <a:ext cx="2743200" cy="57626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altLang="zh-TW" b="1" dirty="0" smtClean="0">
                <a:solidFill>
                  <a:srgbClr val="7030A0"/>
                </a:solidFill>
                <a:latin typeface="+mj-ea"/>
                <a:ea typeface="+mj-ea"/>
              </a:rPr>
              <a:t>A.</a:t>
            </a:r>
            <a:r>
              <a:rPr lang="zh-TW" altLang="en-US" b="1" dirty="0">
                <a:solidFill>
                  <a:srgbClr val="7030A0"/>
                </a:solidFill>
                <a:latin typeface="+mj-ea"/>
                <a:ea typeface="+mj-ea"/>
              </a:rPr>
              <a:t>盡情「獎勵</a:t>
            </a:r>
            <a:r>
              <a:rPr lang="zh-TW" altLang="en-US" b="1" dirty="0" smtClean="0">
                <a:solidFill>
                  <a:srgbClr val="7030A0"/>
                </a:solidFill>
                <a:latin typeface="+mj-ea"/>
                <a:ea typeface="+mj-ea"/>
              </a:rPr>
              <a:t>」</a:t>
            </a:r>
            <a:endParaRPr lang="zh-HK" altLang="en-US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10" name="內容版面配置區 5"/>
          <p:cNvSpPr>
            <a:spLocks noGrp="1"/>
          </p:cNvSpPr>
          <p:nvPr>
            <p:ph sz="half" idx="2"/>
          </p:nvPr>
        </p:nvSpPr>
        <p:spPr>
          <a:xfrm>
            <a:off x="4749800" y="3230388"/>
            <a:ext cx="2743200" cy="263260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全部放在銀行</a:t>
            </a:r>
            <a:r>
              <a:rPr lang="en-US" altLang="zh-TW" dirty="0" smtClean="0">
                <a:latin typeface="+mj-ea"/>
                <a:ea typeface="+mj-ea"/>
              </a:rPr>
              <a:t/>
            </a:r>
            <a:br>
              <a:rPr lang="en-US" altLang="zh-TW" dirty="0" smtClean="0">
                <a:latin typeface="+mj-ea"/>
                <a:ea typeface="+mj-ea"/>
              </a:rPr>
            </a:br>
            <a:r>
              <a:rPr lang="zh-TW" altLang="en-US" dirty="0" smtClean="0">
                <a:latin typeface="+mj-ea"/>
                <a:ea typeface="+mj-ea"/>
              </a:rPr>
              <a:t>儲蓄</a:t>
            </a:r>
            <a:endParaRPr lang="zh-HK" altLang="en-US" dirty="0">
              <a:latin typeface="+mj-ea"/>
              <a:ea typeface="+mj-ea"/>
            </a:endParaRPr>
          </a:p>
        </p:txBody>
      </p:sp>
      <p:sp>
        <p:nvSpPr>
          <p:cNvPr id="11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797800" y="2620607"/>
            <a:ext cx="2743200" cy="57626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altLang="zh-TW" b="1" dirty="0" smtClean="0">
                <a:solidFill>
                  <a:srgbClr val="7030A0"/>
                </a:solidFill>
                <a:latin typeface="+mj-ea"/>
                <a:ea typeface="+mj-ea"/>
              </a:rPr>
              <a:t>C.</a:t>
            </a:r>
            <a:r>
              <a:rPr lang="zh-TW" altLang="en-US" b="1" dirty="0" smtClean="0">
                <a:solidFill>
                  <a:srgbClr val="7030A0"/>
                </a:solidFill>
                <a:latin typeface="+mj-ea"/>
                <a:ea typeface="+mj-ea"/>
              </a:rPr>
              <a:t>獎勵 </a:t>
            </a:r>
            <a:r>
              <a:rPr lang="en-US" altLang="zh-TW" b="1" dirty="0" smtClean="0">
                <a:solidFill>
                  <a:srgbClr val="7030A0"/>
                </a:solidFill>
                <a:latin typeface="+mj-ea"/>
                <a:ea typeface="+mj-ea"/>
              </a:rPr>
              <a:t>+</a:t>
            </a:r>
            <a:r>
              <a:rPr lang="zh-HK" altLang="en-US" b="1" dirty="0">
                <a:solidFill>
                  <a:srgbClr val="7030A0"/>
                </a:solidFill>
                <a:latin typeface="+mj-ea"/>
                <a:ea typeface="+mj-ea"/>
              </a:rPr>
              <a:t>儲蓄</a:t>
            </a:r>
          </a:p>
        </p:txBody>
      </p:sp>
      <p:sp>
        <p:nvSpPr>
          <p:cNvPr id="12" name="內容版面配置區 5"/>
          <p:cNvSpPr>
            <a:spLocks noGrp="1"/>
          </p:cNvSpPr>
          <p:nvPr>
            <p:ph sz="quarter" idx="4"/>
          </p:nvPr>
        </p:nvSpPr>
        <p:spPr>
          <a:xfrm>
            <a:off x="7797800" y="3217862"/>
            <a:ext cx="2743200" cy="263260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三份</a:t>
            </a:r>
            <a:r>
              <a:rPr lang="zh-TW" altLang="en-US" dirty="0">
                <a:latin typeface="+mj-ea"/>
                <a:ea typeface="+mj-ea"/>
              </a:rPr>
              <a:t>二儲蓄</a:t>
            </a:r>
            <a:r>
              <a:rPr lang="zh-TW" altLang="en-US" dirty="0" smtClean="0">
                <a:latin typeface="+mj-ea"/>
                <a:ea typeface="+mj-ea"/>
              </a:rPr>
              <a:t>起來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其餘</a:t>
            </a:r>
            <a:r>
              <a:rPr lang="zh-TW" altLang="en-US" dirty="0">
                <a:latin typeface="+mj-ea"/>
                <a:ea typeface="+mj-ea"/>
              </a:rPr>
              <a:t>用來買些小禮物獎勵自己</a:t>
            </a:r>
            <a:endParaRPr lang="zh-HK" altLang="en-US" dirty="0">
              <a:latin typeface="+mj-ea"/>
              <a:ea typeface="+mj-ea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4294967295"/>
          </p:nvPr>
        </p:nvSpPr>
        <p:spPr>
          <a:xfrm>
            <a:off x="1716065" y="3242915"/>
            <a:ext cx="2743200" cy="263207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盡情獎勵自己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用盡獎學金花在購買</a:t>
            </a:r>
            <a:r>
              <a:rPr lang="zh-TW" altLang="en-US" dirty="0" smtClean="0">
                <a:latin typeface="+mj-ea"/>
                <a:ea typeface="+mj-ea"/>
              </a:rPr>
              <a:t>零食和玩具上</a:t>
            </a:r>
            <a:endParaRPr lang="zh-TW" altLang="en-US" dirty="0">
              <a:latin typeface="+mj-ea"/>
              <a:ea typeface="+mj-ea"/>
            </a:endParaRPr>
          </a:p>
          <a:p>
            <a:pPr marL="0" indent="0">
              <a:buNone/>
            </a:pPr>
            <a:endParaRPr lang="zh-HK" altLang="en-US" dirty="0">
              <a:latin typeface="+mj-ea"/>
              <a:ea typeface="+mj-ea"/>
            </a:endParaRPr>
          </a:p>
        </p:txBody>
      </p:sp>
      <p:sp>
        <p:nvSpPr>
          <p:cNvPr id="9" name="文字版面配置區 4"/>
          <p:cNvSpPr>
            <a:spLocks noGrp="1"/>
          </p:cNvSpPr>
          <p:nvPr>
            <p:ph type="body" idx="4294967295"/>
          </p:nvPr>
        </p:nvSpPr>
        <p:spPr>
          <a:xfrm>
            <a:off x="4739014" y="2633663"/>
            <a:ext cx="2743200" cy="57626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+mj-ea"/>
                <a:ea typeface="+mj-ea"/>
              </a:rPr>
              <a:t>B.</a:t>
            </a:r>
            <a:r>
              <a:rPr lang="zh-TW" altLang="en-US" sz="2800" b="1" dirty="0">
                <a:solidFill>
                  <a:srgbClr val="7030A0"/>
                </a:solidFill>
                <a:latin typeface="+mj-ea"/>
                <a:ea typeface="+mj-ea"/>
              </a:rPr>
              <a:t>全部儲蓄起來</a:t>
            </a:r>
            <a:endParaRPr lang="zh-HK" altLang="en-US" sz="2800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8410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0" grpId="0" uiExpand="1" build="p" animBg="1"/>
      <p:bldP spid="11" grpId="0" uiExpand="1" build="p" animBg="1"/>
      <p:bldP spid="12" grpId="0" uiExpand="1" build="p" animBg="1"/>
      <p:bldP spid="6" grpId="0" uiExpand="1" build="p" animBg="1"/>
      <p:bldP spid="9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97778" y="9821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547016"/>
                </a:solidFill>
              </a:rPr>
              <a:t>獎學金點用好</a:t>
            </a:r>
            <a:r>
              <a:rPr lang="en-US" altLang="zh-TW" sz="6000" b="1" dirty="0">
                <a:solidFill>
                  <a:srgbClr val="547016"/>
                </a:solidFill>
              </a:rPr>
              <a:t>?</a:t>
            </a:r>
            <a:endParaRPr lang="zh-HK" altLang="en-US" sz="6000" dirty="0">
              <a:solidFill>
                <a:srgbClr val="547016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701800" y="2633133"/>
            <a:ext cx="2743200" cy="57626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altLang="zh-TW" b="1" dirty="0">
                <a:solidFill>
                  <a:srgbClr val="7030A0"/>
                </a:solidFill>
                <a:latin typeface="+mj-ea"/>
                <a:ea typeface="+mj-ea"/>
              </a:rPr>
              <a:t>A.</a:t>
            </a:r>
            <a:r>
              <a:rPr lang="zh-TW" altLang="en-US" b="1" dirty="0">
                <a:solidFill>
                  <a:srgbClr val="7030A0"/>
                </a:solidFill>
                <a:latin typeface="+mj-ea"/>
                <a:ea typeface="+mj-ea"/>
              </a:rPr>
              <a:t>盡情「獎勵」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1701800" y="3217862"/>
            <a:ext cx="2743200" cy="263260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盡情獎勵自己</a:t>
            </a:r>
          </a:p>
          <a:p>
            <a:r>
              <a:rPr lang="zh-TW" altLang="en-US" dirty="0">
                <a:latin typeface="+mj-ea"/>
                <a:ea typeface="+mj-ea"/>
              </a:rPr>
              <a:t>用盡獎學金花在購買零食和玩具上</a:t>
            </a:r>
          </a:p>
          <a:p>
            <a:pPr marL="0" indent="0">
              <a:buNone/>
            </a:pPr>
            <a:endParaRPr lang="zh-HK" altLang="en-US" dirty="0">
              <a:latin typeface="+mj-ea"/>
              <a:ea typeface="+mj-ea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>
          <a:xfrm>
            <a:off x="4902200" y="4310325"/>
            <a:ext cx="4718304" cy="2632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很快便用完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獎學金</a:t>
            </a:r>
            <a:endParaRPr lang="en-US" altLang="zh-TW" sz="32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因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過份玩樂導致成績退步</a:t>
            </a:r>
            <a:endParaRPr lang="zh-HK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931" y="2311399"/>
            <a:ext cx="2920841" cy="243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4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97778" y="9821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547016"/>
                </a:solidFill>
              </a:rPr>
              <a:t>獎學金點用好</a:t>
            </a:r>
            <a:r>
              <a:rPr lang="en-US" altLang="zh-TW" sz="6000" b="1" dirty="0">
                <a:solidFill>
                  <a:srgbClr val="547016"/>
                </a:solidFill>
              </a:rPr>
              <a:t>?</a:t>
            </a:r>
            <a:endParaRPr lang="zh-HK" altLang="en-US" sz="6000" dirty="0">
              <a:solidFill>
                <a:srgbClr val="547016"/>
              </a:solidFill>
            </a:endParaRPr>
          </a:p>
        </p:txBody>
      </p:sp>
      <p:sp>
        <p:nvSpPr>
          <p:cNvPr id="11" name="文字版面配置區 4"/>
          <p:cNvSpPr>
            <a:spLocks noGrp="1"/>
          </p:cNvSpPr>
          <p:nvPr>
            <p:ph type="body" idx="1"/>
          </p:nvPr>
        </p:nvSpPr>
        <p:spPr>
          <a:xfrm>
            <a:off x="1765299" y="2633133"/>
            <a:ext cx="2743200" cy="57626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altLang="zh-TW" b="1" dirty="0">
                <a:solidFill>
                  <a:srgbClr val="7030A0"/>
                </a:solidFill>
                <a:latin typeface="+mj-ea"/>
                <a:ea typeface="+mj-ea"/>
              </a:rPr>
              <a:t>B.</a:t>
            </a:r>
            <a:r>
              <a:rPr lang="zh-TW" altLang="en-US" b="1" dirty="0">
                <a:solidFill>
                  <a:srgbClr val="7030A0"/>
                </a:solidFill>
                <a:latin typeface="+mj-ea"/>
                <a:ea typeface="+mj-ea"/>
              </a:rPr>
              <a:t>全部儲蓄起來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>
          <a:xfrm>
            <a:off x="4902200" y="4310325"/>
            <a:ext cx="4718304" cy="2632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b="1" dirty="0" smtClean="0">
                <a:solidFill>
                  <a:srgbClr val="00B050"/>
                </a:solidFill>
                <a:latin typeface="+mj-ea"/>
                <a:ea typeface="+mj-ea"/>
              </a:rPr>
              <a:t>養成儲蓄好習慣</a:t>
            </a:r>
            <a:endParaRPr lang="zh-HK" altLang="en-US" sz="32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12" name="內容版面配置區 5"/>
          <p:cNvSpPr>
            <a:spLocks noGrp="1"/>
          </p:cNvSpPr>
          <p:nvPr>
            <p:ph sz="quarter" idx="4"/>
          </p:nvPr>
        </p:nvSpPr>
        <p:spPr>
          <a:xfrm>
            <a:off x="1765299" y="3217862"/>
            <a:ext cx="2743200" cy="263260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全部放在銀行</a:t>
            </a:r>
            <a:br>
              <a:rPr lang="zh-TW" altLang="en-US" dirty="0">
                <a:latin typeface="+mj-ea"/>
                <a:ea typeface="+mj-ea"/>
              </a:rPr>
            </a:br>
            <a:r>
              <a:rPr lang="zh-TW" altLang="en-US" dirty="0">
                <a:latin typeface="+mj-ea"/>
                <a:ea typeface="+mj-ea"/>
              </a:rPr>
              <a:t>儲蓄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03" y="2676257"/>
            <a:ext cx="1875659" cy="155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97778" y="9821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547016"/>
                </a:solidFill>
              </a:rPr>
              <a:t>獎學金點用好</a:t>
            </a:r>
            <a:r>
              <a:rPr lang="en-US" altLang="zh-TW" sz="6000" b="1" dirty="0">
                <a:solidFill>
                  <a:srgbClr val="547016"/>
                </a:solidFill>
              </a:rPr>
              <a:t>?</a:t>
            </a:r>
            <a:endParaRPr lang="zh-HK" altLang="en-US" sz="6000" dirty="0">
              <a:solidFill>
                <a:srgbClr val="547016"/>
              </a:solidFill>
            </a:endParaRPr>
          </a:p>
        </p:txBody>
      </p:sp>
      <p:sp>
        <p:nvSpPr>
          <p:cNvPr id="9" name="文字版面配置區 4"/>
          <p:cNvSpPr>
            <a:spLocks noGrp="1"/>
          </p:cNvSpPr>
          <p:nvPr>
            <p:ph type="body" idx="1"/>
          </p:nvPr>
        </p:nvSpPr>
        <p:spPr>
          <a:xfrm>
            <a:off x="1727200" y="2667000"/>
            <a:ext cx="2743200" cy="57626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altLang="zh-TW" b="1" dirty="0">
                <a:solidFill>
                  <a:srgbClr val="7030A0"/>
                </a:solidFill>
                <a:latin typeface="+mj-ea"/>
                <a:ea typeface="+mj-ea"/>
              </a:rPr>
              <a:t>C.</a:t>
            </a:r>
            <a:r>
              <a:rPr lang="zh-HK" altLang="en-US" b="1" dirty="0">
                <a:solidFill>
                  <a:srgbClr val="7030A0"/>
                </a:solidFill>
                <a:latin typeface="+mj-ea"/>
                <a:ea typeface="+mj-ea"/>
              </a:rPr>
              <a:t>獎勵 </a:t>
            </a:r>
            <a:r>
              <a:rPr lang="en-US" altLang="zh-HK" b="1" dirty="0">
                <a:solidFill>
                  <a:srgbClr val="7030A0"/>
                </a:solidFill>
                <a:latin typeface="+mj-ea"/>
                <a:ea typeface="+mj-ea"/>
              </a:rPr>
              <a:t>+</a:t>
            </a:r>
            <a:r>
              <a:rPr lang="zh-HK" altLang="en-US" b="1" dirty="0">
                <a:solidFill>
                  <a:srgbClr val="7030A0"/>
                </a:solidFill>
                <a:latin typeface="+mj-ea"/>
                <a:ea typeface="+mj-ea"/>
              </a:rPr>
              <a:t>儲蓄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>
          <a:xfrm>
            <a:off x="4902200" y="4310325"/>
            <a:ext cx="4718304" cy="2632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b="1" dirty="0">
                <a:solidFill>
                  <a:srgbClr val="00B0F0"/>
                </a:solidFill>
                <a:latin typeface="+mj-ea"/>
                <a:ea typeface="+mj-ea"/>
              </a:rPr>
              <a:t>養成儲蓄</a:t>
            </a:r>
            <a:r>
              <a:rPr lang="zh-TW" altLang="en-US" sz="3200" b="1" dirty="0" smtClean="0">
                <a:solidFill>
                  <a:srgbClr val="00B0F0"/>
                </a:solidFill>
                <a:latin typeface="+mj-ea"/>
                <a:ea typeface="+mj-ea"/>
              </a:rPr>
              <a:t>習慣</a:t>
            </a:r>
            <a:endParaRPr lang="en-US" altLang="zh-TW" sz="3200" b="1" dirty="0">
              <a:solidFill>
                <a:srgbClr val="00B0F0"/>
              </a:solidFill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zh-TW" altLang="en-US" sz="3200" b="1" dirty="0" smtClean="0">
                <a:solidFill>
                  <a:srgbClr val="00B0F0"/>
                </a:solidFill>
                <a:latin typeface="+mj-ea"/>
                <a:ea typeface="+mj-ea"/>
              </a:rPr>
              <a:t>獎勵</a:t>
            </a:r>
            <a:r>
              <a:rPr lang="zh-TW" altLang="en-US" sz="3200" b="1" dirty="0">
                <a:solidFill>
                  <a:srgbClr val="00B0F0"/>
                </a:solidFill>
                <a:latin typeface="+mj-ea"/>
                <a:ea typeface="+mj-ea"/>
              </a:rPr>
              <a:t>令自己更有學習動力</a:t>
            </a:r>
            <a:endParaRPr lang="zh-HK" altLang="en-US" sz="32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13" name="內容版面配置區 5"/>
          <p:cNvSpPr>
            <a:spLocks noGrp="1"/>
          </p:cNvSpPr>
          <p:nvPr>
            <p:ph sz="quarter" idx="4"/>
          </p:nvPr>
        </p:nvSpPr>
        <p:spPr>
          <a:xfrm>
            <a:off x="1727200" y="3251729"/>
            <a:ext cx="2743200" cy="263260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三份二儲蓄起來</a:t>
            </a:r>
          </a:p>
          <a:p>
            <a:r>
              <a:rPr lang="zh-TW" altLang="en-US" dirty="0">
                <a:latin typeface="+mj-ea"/>
                <a:ea typeface="+mj-ea"/>
              </a:rPr>
              <a:t>其餘用來買些小禮物獎勵自己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74" y="2667000"/>
            <a:ext cx="1875659" cy="155786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52" y="2667000"/>
            <a:ext cx="1875659" cy="155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5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547016"/>
                </a:solidFill>
              </a:rPr>
              <a:t>獎學金點用好</a:t>
            </a:r>
            <a:r>
              <a:rPr lang="en-US" altLang="zh-TW" sz="6000" b="1" dirty="0">
                <a:solidFill>
                  <a:srgbClr val="547016"/>
                </a:solidFill>
              </a:rPr>
              <a:t>?</a:t>
            </a:r>
            <a:endParaRPr lang="zh-HK" altLang="en-US" sz="6000" b="1" dirty="0">
              <a:solidFill>
                <a:srgbClr val="547016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9600" b="1" dirty="0" smtClean="0">
                <a:solidFill>
                  <a:srgbClr val="008A3E"/>
                </a:solidFill>
                <a:latin typeface="+mj-ea"/>
                <a:ea typeface="+mj-ea"/>
              </a:rPr>
              <a:t>用得其所</a:t>
            </a:r>
            <a:endParaRPr lang="en-US" altLang="zh-TW" sz="9600" b="1" dirty="0" smtClean="0">
              <a:solidFill>
                <a:srgbClr val="008A3E"/>
              </a:solidFill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zh-TW" altLang="en-US" sz="9600" b="1" dirty="0" smtClean="0">
                <a:solidFill>
                  <a:srgbClr val="008A3E"/>
                </a:solidFill>
                <a:latin typeface="+mj-ea"/>
                <a:ea typeface="+mj-ea"/>
              </a:rPr>
              <a:t>更進一步</a:t>
            </a:r>
            <a:endParaRPr lang="zh-HK" altLang="en-US" sz="9600" b="1" dirty="0">
              <a:solidFill>
                <a:srgbClr val="008A3E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335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008A3E"/>
                </a:solidFill>
              </a:rPr>
              <a:t>賣</a:t>
            </a:r>
            <a:r>
              <a:rPr lang="zh-TW" altLang="en-US" sz="6000" b="1" dirty="0" smtClean="0">
                <a:solidFill>
                  <a:srgbClr val="008A3E"/>
                </a:solidFill>
              </a:rPr>
              <a:t>旗買唔買</a:t>
            </a:r>
            <a:r>
              <a:rPr lang="en-US" altLang="zh-TW" sz="6000" b="1" dirty="0" smtClean="0">
                <a:solidFill>
                  <a:srgbClr val="008A3E"/>
                </a:solidFill>
              </a:rPr>
              <a:t>?</a:t>
            </a:r>
            <a:endParaRPr lang="zh-HK" altLang="en-US" sz="6000" b="1" dirty="0">
              <a:solidFill>
                <a:srgbClr val="008A3E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+mj-ea"/>
                <a:ea typeface="+mj-ea"/>
              </a:rPr>
              <a:t>在街上踫到他人</a:t>
            </a:r>
            <a:r>
              <a:rPr lang="zh-TW" altLang="en-US" sz="4000" dirty="0" smtClean="0">
                <a:latin typeface="+mj-ea"/>
                <a:ea typeface="+mj-ea"/>
              </a:rPr>
              <a:t>的</a:t>
            </a:r>
            <a:r>
              <a:rPr lang="en-US" altLang="zh-TW" sz="4000" dirty="0">
                <a:latin typeface="+mj-ea"/>
                <a:ea typeface="+mj-ea"/>
              </a:rPr>
              <a:t/>
            </a:r>
            <a:br>
              <a:rPr lang="en-US" altLang="zh-TW" sz="4000" dirty="0">
                <a:latin typeface="+mj-ea"/>
                <a:ea typeface="+mj-ea"/>
              </a:rPr>
            </a:br>
            <a:r>
              <a:rPr lang="zh-TW" altLang="en-US" sz="4000" dirty="0" smtClean="0">
                <a:latin typeface="+mj-ea"/>
                <a:ea typeface="+mj-ea"/>
              </a:rPr>
              <a:t>「</a:t>
            </a:r>
            <a:r>
              <a:rPr lang="zh-TW" altLang="en-US" sz="4000" dirty="0">
                <a:latin typeface="+mj-ea"/>
                <a:ea typeface="+mj-ea"/>
              </a:rPr>
              <a:t>賣旗」邀請</a:t>
            </a:r>
            <a:r>
              <a:rPr lang="zh-TW" altLang="en-US" sz="4000" dirty="0" smtClean="0">
                <a:latin typeface="+mj-ea"/>
                <a:ea typeface="+mj-ea"/>
              </a:rPr>
              <a:t>，你會怎樣做？</a:t>
            </a:r>
            <a:endParaRPr lang="zh-HK" altLang="en-US" sz="4000" dirty="0">
              <a:latin typeface="+mj-ea"/>
              <a:ea typeface="+mj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215">
            <a:off x="8569795" y="2880902"/>
            <a:ext cx="2146300" cy="2865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873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97778" y="9821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008A3E"/>
                </a:solidFill>
              </a:rPr>
              <a:t>賣旗買唔買</a:t>
            </a:r>
            <a:r>
              <a:rPr lang="en-US" altLang="zh-TW" sz="6000" b="1" dirty="0" smtClean="0">
                <a:solidFill>
                  <a:srgbClr val="008A3E"/>
                </a:solidFill>
              </a:rPr>
              <a:t>?</a:t>
            </a:r>
            <a:endParaRPr lang="zh-HK" altLang="en-US" sz="6000" dirty="0">
              <a:solidFill>
                <a:srgbClr val="008A3E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701800" y="2620607"/>
            <a:ext cx="2743200" cy="57626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altLang="zh-TW" b="1" dirty="0" smtClean="0">
                <a:solidFill>
                  <a:srgbClr val="7030A0"/>
                </a:solidFill>
                <a:latin typeface="+mj-ea"/>
                <a:ea typeface="+mj-ea"/>
              </a:rPr>
              <a:t>A.</a:t>
            </a:r>
            <a:r>
              <a:rPr lang="zh-TW" altLang="en-US" b="1" dirty="0">
                <a:solidFill>
                  <a:srgbClr val="7030A0"/>
                </a:solidFill>
                <a:latin typeface="+mj-ea"/>
                <a:ea typeface="+mj-ea"/>
              </a:rPr>
              <a:t> 「傾囊相授」</a:t>
            </a:r>
            <a:endParaRPr lang="zh-HK" altLang="en-US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10" name="內容版面配置區 5"/>
          <p:cNvSpPr>
            <a:spLocks noGrp="1"/>
          </p:cNvSpPr>
          <p:nvPr>
            <p:ph sz="half" idx="2"/>
          </p:nvPr>
        </p:nvSpPr>
        <p:spPr>
          <a:xfrm>
            <a:off x="4749800" y="3217862"/>
            <a:ext cx="2743200" cy="263260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要留金錢作午餐之用</a:t>
            </a:r>
            <a:endParaRPr lang="zh-HK" altLang="en-US" dirty="0">
              <a:latin typeface="+mj-ea"/>
              <a:ea typeface="+mj-ea"/>
            </a:endParaRPr>
          </a:p>
        </p:txBody>
      </p:sp>
      <p:sp>
        <p:nvSpPr>
          <p:cNvPr id="11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797800" y="2620607"/>
            <a:ext cx="2743200" cy="57626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altLang="zh-TW" b="1" dirty="0" smtClean="0">
                <a:solidFill>
                  <a:srgbClr val="7030A0"/>
                </a:solidFill>
                <a:latin typeface="+mj-ea"/>
                <a:ea typeface="+mj-ea"/>
              </a:rPr>
              <a:t>C.</a:t>
            </a:r>
            <a:r>
              <a:rPr lang="zh-TW" altLang="en-US" b="1" dirty="0" smtClean="0">
                <a:solidFill>
                  <a:srgbClr val="7030A0"/>
                </a:solidFill>
                <a:latin typeface="+mj-ea"/>
                <a:ea typeface="+mj-ea"/>
              </a:rPr>
              <a:t>少</a:t>
            </a:r>
            <a:r>
              <a:rPr lang="zh-TW" altLang="en-US" b="1" dirty="0">
                <a:solidFill>
                  <a:srgbClr val="7030A0"/>
                </a:solidFill>
                <a:latin typeface="+mj-ea"/>
                <a:ea typeface="+mj-ea"/>
              </a:rPr>
              <a:t>量</a:t>
            </a:r>
            <a:r>
              <a:rPr lang="zh-TW" altLang="en-US" b="1" dirty="0" smtClean="0">
                <a:solidFill>
                  <a:srgbClr val="7030A0"/>
                </a:solidFill>
                <a:latin typeface="+mj-ea"/>
                <a:ea typeface="+mj-ea"/>
              </a:rPr>
              <a:t>捐獻</a:t>
            </a:r>
            <a:endParaRPr lang="zh-TW" altLang="en-US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12" name="內容版面配置區 5"/>
          <p:cNvSpPr>
            <a:spLocks noGrp="1"/>
          </p:cNvSpPr>
          <p:nvPr>
            <p:ph sz="quarter" idx="4"/>
          </p:nvPr>
        </p:nvSpPr>
        <p:spPr>
          <a:xfrm>
            <a:off x="7797800" y="3217862"/>
            <a:ext cx="2743200" cy="263260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捐出數塊</a:t>
            </a:r>
            <a:r>
              <a:rPr lang="zh-TW" altLang="en-US" dirty="0" smtClean="0">
                <a:latin typeface="+mj-ea"/>
                <a:ea typeface="+mj-ea"/>
              </a:rPr>
              <a:t>錢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其</a:t>
            </a:r>
            <a:r>
              <a:rPr lang="zh-TW" altLang="en-US" dirty="0">
                <a:latin typeface="+mj-ea"/>
                <a:ea typeface="+mj-ea"/>
              </a:rPr>
              <a:t>餘留作午餐用途</a:t>
            </a:r>
            <a:endParaRPr lang="zh-HK" altLang="en-US" dirty="0">
              <a:latin typeface="+mj-ea"/>
              <a:ea typeface="+mj-ea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4294967295"/>
          </p:nvPr>
        </p:nvSpPr>
        <p:spPr>
          <a:xfrm>
            <a:off x="1703540" y="3217863"/>
            <a:ext cx="2743200" cy="263207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將所有金錢用作捐獻</a:t>
            </a:r>
            <a:endParaRPr lang="zh-HK" altLang="en-US" dirty="0">
              <a:latin typeface="+mj-ea"/>
              <a:ea typeface="+mj-ea"/>
            </a:endParaRPr>
          </a:p>
        </p:txBody>
      </p:sp>
      <p:sp>
        <p:nvSpPr>
          <p:cNvPr id="9" name="文字版面配置區 4"/>
          <p:cNvSpPr>
            <a:spLocks noGrp="1"/>
          </p:cNvSpPr>
          <p:nvPr>
            <p:ph type="body" idx="4294967295"/>
          </p:nvPr>
        </p:nvSpPr>
        <p:spPr>
          <a:xfrm>
            <a:off x="4751540" y="2658715"/>
            <a:ext cx="2743200" cy="57626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+mj-ea"/>
                <a:ea typeface="+mj-ea"/>
              </a:rPr>
              <a:t>B.</a:t>
            </a:r>
            <a:r>
              <a:rPr lang="zh-TW" altLang="en-US" sz="2800" b="1" dirty="0">
                <a:solidFill>
                  <a:srgbClr val="7030A0"/>
                </a:solidFill>
                <a:latin typeface="+mj-ea"/>
                <a:ea typeface="+mj-ea"/>
              </a:rPr>
              <a:t>不作捐獻</a:t>
            </a:r>
            <a:endParaRPr lang="zh-HK" altLang="en-US" sz="2800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153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0" grpId="0" uiExpand="1" build="p" animBg="1"/>
      <p:bldP spid="11" grpId="0" uiExpand="1" build="p" animBg="1"/>
      <p:bldP spid="12" grpId="0" uiExpand="1" build="p" animBg="1"/>
      <p:bldP spid="6" grpId="0" uiExpand="1" build="p" animBg="1"/>
      <p:bldP spid="9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97778" y="9821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008A3E"/>
                </a:solidFill>
              </a:rPr>
              <a:t>賣旗買唔買</a:t>
            </a:r>
            <a:r>
              <a:rPr lang="en-US" altLang="zh-TW" sz="6000" b="1" dirty="0">
                <a:solidFill>
                  <a:srgbClr val="008A3E"/>
                </a:solidFill>
              </a:rPr>
              <a:t>?</a:t>
            </a:r>
            <a:endParaRPr lang="zh-HK" altLang="en-US" sz="6000" dirty="0">
              <a:solidFill>
                <a:srgbClr val="008A3E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701800" y="2633133"/>
            <a:ext cx="2743200" cy="57626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altLang="zh-TW" b="1" dirty="0">
                <a:solidFill>
                  <a:srgbClr val="7030A0"/>
                </a:solidFill>
                <a:latin typeface="+mj-ea"/>
                <a:ea typeface="+mj-ea"/>
              </a:rPr>
              <a:t>A</a:t>
            </a:r>
            <a:r>
              <a:rPr lang="en-US" altLang="zh-TW" b="1" dirty="0" smtClean="0">
                <a:solidFill>
                  <a:srgbClr val="7030A0"/>
                </a:solidFill>
                <a:latin typeface="+mj-ea"/>
                <a:ea typeface="+mj-ea"/>
              </a:rPr>
              <a:t>.</a:t>
            </a:r>
            <a:r>
              <a:rPr lang="zh-TW" altLang="en-US" b="1" dirty="0">
                <a:solidFill>
                  <a:srgbClr val="7030A0"/>
                </a:solidFill>
                <a:latin typeface="+mj-ea"/>
                <a:ea typeface="+mj-ea"/>
              </a:rPr>
              <a:t> 「傾囊相授」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1701800" y="3217862"/>
            <a:ext cx="2743200" cy="263260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將所有金錢用作捐獻</a:t>
            </a:r>
          </a:p>
          <a:p>
            <a:pPr marL="0" indent="0">
              <a:buNone/>
            </a:pPr>
            <a:endParaRPr lang="zh-HK" altLang="en-US" dirty="0">
              <a:latin typeface="+mj-ea"/>
              <a:ea typeface="+mj-ea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>
          <a:xfrm>
            <a:off x="4902200" y="4310325"/>
            <a:ext cx="4718304" cy="2632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雖然幫助到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別人</a:t>
            </a:r>
            <a:r>
              <a:rPr lang="en-US" altLang="zh-TW" sz="3200" b="1" dirty="0" smtClean="0">
                <a:solidFill>
                  <a:srgbClr val="FF0000"/>
                </a:solidFill>
                <a:latin typeface="+mj-ea"/>
                <a:ea typeface="+mj-ea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但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自己卻捱餓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了</a:t>
            </a:r>
            <a:r>
              <a:rPr lang="en-US" altLang="zh-TW" sz="3200" b="1" dirty="0" smtClean="0">
                <a:solidFill>
                  <a:srgbClr val="FF0000"/>
                </a:solidFill>
                <a:latin typeface="+mj-ea"/>
                <a:ea typeface="+mj-ea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整天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也沒力氣</a:t>
            </a:r>
            <a:endParaRPr lang="zh-HK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75" y="2532326"/>
            <a:ext cx="1720754" cy="181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1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97778" y="9821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008A3E"/>
                </a:solidFill>
              </a:rPr>
              <a:t>賣旗買唔買</a:t>
            </a:r>
            <a:r>
              <a:rPr lang="en-US" altLang="zh-TW" sz="6000" b="1" dirty="0">
                <a:solidFill>
                  <a:srgbClr val="008A3E"/>
                </a:solidFill>
              </a:rPr>
              <a:t>?</a:t>
            </a:r>
            <a:endParaRPr lang="zh-HK" altLang="en-US" sz="6000" dirty="0">
              <a:solidFill>
                <a:srgbClr val="008A3E"/>
              </a:solidFill>
            </a:endParaRPr>
          </a:p>
        </p:txBody>
      </p:sp>
      <p:sp>
        <p:nvSpPr>
          <p:cNvPr id="11" name="文字版面配置區 4"/>
          <p:cNvSpPr>
            <a:spLocks noGrp="1"/>
          </p:cNvSpPr>
          <p:nvPr>
            <p:ph type="body" idx="1"/>
          </p:nvPr>
        </p:nvSpPr>
        <p:spPr>
          <a:xfrm>
            <a:off x="1765299" y="2633133"/>
            <a:ext cx="2743200" cy="57626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altLang="zh-TW" b="1" dirty="0">
                <a:solidFill>
                  <a:srgbClr val="7030A0"/>
                </a:solidFill>
                <a:latin typeface="+mj-ea"/>
                <a:ea typeface="+mj-ea"/>
              </a:rPr>
              <a:t>B</a:t>
            </a:r>
            <a:r>
              <a:rPr lang="en-US" altLang="zh-TW" b="1" dirty="0" smtClean="0">
                <a:solidFill>
                  <a:srgbClr val="7030A0"/>
                </a:solidFill>
                <a:latin typeface="+mj-ea"/>
                <a:ea typeface="+mj-ea"/>
              </a:rPr>
              <a:t>.</a:t>
            </a:r>
            <a:r>
              <a:rPr lang="zh-TW" altLang="en-US" b="1" dirty="0">
                <a:solidFill>
                  <a:srgbClr val="7030A0"/>
                </a:solidFill>
                <a:latin typeface="+mj-ea"/>
                <a:ea typeface="+mj-ea"/>
              </a:rPr>
              <a:t>不作</a:t>
            </a:r>
            <a:r>
              <a:rPr lang="zh-TW" altLang="en-US" b="1" dirty="0" smtClean="0">
                <a:solidFill>
                  <a:srgbClr val="7030A0"/>
                </a:solidFill>
                <a:latin typeface="+mj-ea"/>
                <a:ea typeface="+mj-ea"/>
              </a:rPr>
              <a:t>捐獻</a:t>
            </a:r>
            <a:endParaRPr lang="zh-TW" altLang="en-US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>
          <a:xfrm>
            <a:off x="4902200" y="4310325"/>
            <a:ext cx="4718304" cy="2632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b="1" dirty="0">
                <a:solidFill>
                  <a:srgbClr val="7030A0"/>
                </a:solidFill>
                <a:latin typeface="+mj-ea"/>
                <a:ea typeface="+mj-ea"/>
              </a:rPr>
              <a:t>回想起有需要的社</a:t>
            </a:r>
            <a:r>
              <a:rPr lang="zh-TW" altLang="en-US" sz="3200" b="1" dirty="0" smtClean="0">
                <a:solidFill>
                  <a:srgbClr val="7030A0"/>
                </a:solidFill>
                <a:latin typeface="+mj-ea"/>
                <a:ea typeface="+mj-ea"/>
              </a:rPr>
              <a:t>群</a:t>
            </a:r>
            <a:r>
              <a:rPr lang="en-US" altLang="zh-TW" sz="3200" b="1" dirty="0" smtClean="0">
                <a:solidFill>
                  <a:srgbClr val="7030A0"/>
                </a:solidFill>
                <a:latin typeface="+mj-ea"/>
                <a:ea typeface="+mj-ea"/>
              </a:rPr>
              <a:t/>
            </a:r>
            <a:br>
              <a:rPr lang="en-US" altLang="zh-TW" sz="3200" b="1" dirty="0" smtClean="0">
                <a:solidFill>
                  <a:srgbClr val="7030A0"/>
                </a:solidFill>
                <a:latin typeface="+mj-ea"/>
                <a:ea typeface="+mj-ea"/>
              </a:rPr>
            </a:br>
            <a:r>
              <a:rPr lang="zh-TW" altLang="en-US" sz="3200" b="1" dirty="0" smtClean="0">
                <a:solidFill>
                  <a:srgbClr val="7030A0"/>
                </a:solidFill>
                <a:latin typeface="+mj-ea"/>
                <a:ea typeface="+mj-ea"/>
              </a:rPr>
              <a:t>受</a:t>
            </a:r>
            <a:r>
              <a:rPr lang="zh-TW" altLang="en-US" sz="3200" b="1" dirty="0">
                <a:solidFill>
                  <a:srgbClr val="7030A0"/>
                </a:solidFill>
                <a:latin typeface="+mj-ea"/>
                <a:ea typeface="+mj-ea"/>
              </a:rPr>
              <a:t>良心責備</a:t>
            </a:r>
            <a:endParaRPr lang="zh-HK" altLang="en-US" sz="3200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12" name="內容版面配置區 5"/>
          <p:cNvSpPr>
            <a:spLocks noGrp="1"/>
          </p:cNvSpPr>
          <p:nvPr>
            <p:ph sz="quarter" idx="4"/>
          </p:nvPr>
        </p:nvSpPr>
        <p:spPr>
          <a:xfrm>
            <a:off x="1765299" y="3217862"/>
            <a:ext cx="2743200" cy="263260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要留金錢作午餐之用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2633133"/>
            <a:ext cx="3240876" cy="18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4"/>
          <p:cNvSpPr>
            <a:spLocks noGrp="1"/>
          </p:cNvSpPr>
          <p:nvPr>
            <p:ph type="body" idx="1"/>
          </p:nvPr>
        </p:nvSpPr>
        <p:spPr>
          <a:xfrm>
            <a:off x="1727200" y="2667000"/>
            <a:ext cx="2743200" cy="57626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altLang="zh-TW" b="1" dirty="0">
                <a:solidFill>
                  <a:srgbClr val="7030A0"/>
                </a:solidFill>
                <a:latin typeface="+mj-ea"/>
                <a:ea typeface="+mj-ea"/>
              </a:rPr>
              <a:t>C.</a:t>
            </a:r>
            <a:r>
              <a:rPr lang="zh-HK" altLang="en-US" b="1" dirty="0">
                <a:solidFill>
                  <a:srgbClr val="7030A0"/>
                </a:solidFill>
                <a:latin typeface="+mj-ea"/>
                <a:ea typeface="+mj-ea"/>
              </a:rPr>
              <a:t>少量捐獻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>
          <a:xfrm>
            <a:off x="4902200" y="4310325"/>
            <a:ext cx="4718304" cy="2632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b="1" dirty="0" smtClean="0">
                <a:solidFill>
                  <a:srgbClr val="00B0F0"/>
                </a:solidFill>
                <a:latin typeface="+mj-ea"/>
                <a:ea typeface="+mj-ea"/>
              </a:rPr>
              <a:t>幫助</a:t>
            </a:r>
            <a:r>
              <a:rPr lang="zh-TW" altLang="en-US" sz="3200" b="1" dirty="0">
                <a:solidFill>
                  <a:srgbClr val="00B0F0"/>
                </a:solidFill>
                <a:latin typeface="+mj-ea"/>
                <a:ea typeface="+mj-ea"/>
              </a:rPr>
              <a:t>到</a:t>
            </a:r>
            <a:r>
              <a:rPr lang="zh-TW" altLang="en-US" sz="3200" b="1" dirty="0" smtClean="0">
                <a:solidFill>
                  <a:srgbClr val="00B0F0"/>
                </a:solidFill>
                <a:latin typeface="+mj-ea"/>
                <a:ea typeface="+mj-ea"/>
              </a:rPr>
              <a:t>別人</a:t>
            </a:r>
            <a:r>
              <a:rPr lang="en-US" altLang="zh-TW" sz="3200" b="1" dirty="0" smtClean="0">
                <a:solidFill>
                  <a:srgbClr val="00B0F0"/>
                </a:solidFill>
                <a:latin typeface="+mj-ea"/>
                <a:ea typeface="+mj-ea"/>
              </a:rPr>
              <a:t/>
            </a:r>
            <a:br>
              <a:rPr lang="en-US" altLang="zh-TW" sz="3200" b="1" dirty="0" smtClean="0">
                <a:solidFill>
                  <a:srgbClr val="00B0F0"/>
                </a:solidFill>
                <a:latin typeface="+mj-ea"/>
                <a:ea typeface="+mj-ea"/>
              </a:rPr>
            </a:br>
            <a:r>
              <a:rPr lang="zh-TW" altLang="en-US" sz="3200" b="1" dirty="0" smtClean="0">
                <a:solidFill>
                  <a:srgbClr val="00B0F0"/>
                </a:solidFill>
                <a:latin typeface="+mj-ea"/>
                <a:ea typeface="+mj-ea"/>
              </a:rPr>
              <a:t>又</a:t>
            </a:r>
            <a:r>
              <a:rPr lang="zh-TW" altLang="en-US" sz="3200" b="1" dirty="0">
                <a:solidFill>
                  <a:srgbClr val="00B0F0"/>
                </a:solidFill>
                <a:latin typeface="+mj-ea"/>
                <a:ea typeface="+mj-ea"/>
              </a:rPr>
              <a:t>滿足到自己午餐的</a:t>
            </a:r>
            <a:r>
              <a:rPr lang="zh-TW" altLang="en-US" sz="3200" b="1" dirty="0" smtClean="0">
                <a:solidFill>
                  <a:srgbClr val="00B0F0"/>
                </a:solidFill>
                <a:latin typeface="+mj-ea"/>
                <a:ea typeface="+mj-ea"/>
              </a:rPr>
              <a:t>需要達</a:t>
            </a:r>
            <a:r>
              <a:rPr lang="zh-TW" altLang="en-US" sz="3200" b="1" dirty="0">
                <a:solidFill>
                  <a:srgbClr val="00B0F0"/>
                </a:solidFill>
                <a:latin typeface="+mj-ea"/>
                <a:ea typeface="+mj-ea"/>
              </a:rPr>
              <a:t>致雙贏</a:t>
            </a:r>
            <a:endParaRPr lang="zh-HK" altLang="en-US" sz="32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13" name="內容版面配置區 5"/>
          <p:cNvSpPr>
            <a:spLocks noGrp="1"/>
          </p:cNvSpPr>
          <p:nvPr>
            <p:ph sz="quarter" idx="4"/>
          </p:nvPr>
        </p:nvSpPr>
        <p:spPr>
          <a:xfrm>
            <a:off x="1727200" y="3251729"/>
            <a:ext cx="2743200" cy="263260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捐出數塊錢</a:t>
            </a:r>
          </a:p>
          <a:p>
            <a:r>
              <a:rPr lang="zh-TW" altLang="en-US" dirty="0">
                <a:latin typeface="+mj-ea"/>
                <a:ea typeface="+mj-ea"/>
              </a:rPr>
              <a:t>其餘留作午餐用途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38" y="2595825"/>
            <a:ext cx="1911827" cy="1778527"/>
          </a:xfrm>
          <a:prstGeom prst="rect">
            <a:avLst/>
          </a:prstGeom>
        </p:spPr>
      </p:pic>
      <p:sp>
        <p:nvSpPr>
          <p:cNvPr id="10" name="標題 3"/>
          <p:cNvSpPr>
            <a:spLocks noGrp="1"/>
          </p:cNvSpPr>
          <p:nvPr>
            <p:ph type="title"/>
          </p:nvPr>
        </p:nvSpPr>
        <p:spPr>
          <a:xfrm>
            <a:off x="1297778" y="9821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008A3E"/>
                </a:solidFill>
              </a:rPr>
              <a:t>賣旗買唔買</a:t>
            </a:r>
            <a:r>
              <a:rPr lang="en-US" altLang="zh-TW" sz="6000" b="1" dirty="0">
                <a:solidFill>
                  <a:srgbClr val="008A3E"/>
                </a:solidFill>
              </a:rPr>
              <a:t>?</a:t>
            </a:r>
            <a:endParaRPr lang="zh-HK" altLang="en-US" sz="6000" dirty="0">
              <a:solidFill>
                <a:srgbClr val="008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3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HK" altLang="en-US" sz="8800" b="1" dirty="0">
                <a:solidFill>
                  <a:srgbClr val="008A3E"/>
                </a:solidFill>
              </a:rPr>
              <a:t>金錢的運用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latin typeface="+mj-ea"/>
                <a:ea typeface="+mj-ea"/>
              </a:rPr>
              <a:t>比你會點用？</a:t>
            </a:r>
            <a:endParaRPr lang="zh-HK" altLang="en-US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662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008A3E"/>
                </a:solidFill>
              </a:rPr>
              <a:t>賣旗買唔買</a:t>
            </a:r>
            <a:r>
              <a:rPr lang="en-US" altLang="zh-TW" sz="6000" b="1" dirty="0" smtClean="0">
                <a:solidFill>
                  <a:srgbClr val="008A3E"/>
                </a:solidFill>
              </a:rPr>
              <a:t>?</a:t>
            </a:r>
            <a:endParaRPr lang="zh-HK" altLang="en-US" sz="6000" b="1" dirty="0">
              <a:solidFill>
                <a:srgbClr val="008A3E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9600" b="1" dirty="0" smtClean="0">
                <a:solidFill>
                  <a:srgbClr val="008A3E"/>
                </a:solidFill>
                <a:latin typeface="+mj-ea"/>
                <a:ea typeface="+mj-ea"/>
              </a:rPr>
              <a:t>適量奉獻</a:t>
            </a:r>
            <a:endParaRPr lang="en-US" altLang="zh-TW" sz="9600" b="1" dirty="0" smtClean="0">
              <a:solidFill>
                <a:srgbClr val="008A3E"/>
              </a:solidFill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zh-TW" altLang="en-US" sz="9600" b="1" dirty="0" smtClean="0">
                <a:solidFill>
                  <a:srgbClr val="008A3E"/>
                </a:solidFill>
                <a:latin typeface="+mj-ea"/>
                <a:ea typeface="+mj-ea"/>
              </a:rPr>
              <a:t>幸福同享</a:t>
            </a:r>
            <a:endParaRPr lang="zh-HK" altLang="en-US" sz="9600" b="1" dirty="0">
              <a:solidFill>
                <a:srgbClr val="008A3E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2205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827614073"/>
              </p:ext>
            </p:extLst>
          </p:nvPr>
        </p:nvGraphicFramePr>
        <p:xfrm>
          <a:off x="2032000" y="719666"/>
          <a:ext cx="8128000" cy="5541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4531308" y="719666"/>
            <a:ext cx="31293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+mj-ea"/>
                <a:ea typeface="+mj-ea"/>
              </a:rPr>
              <a:t>模型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r>
              <a:rPr lang="zh-TW" altLang="en-US" sz="6600" b="1" dirty="0" smtClean="0">
                <a:latin typeface="+mj-ea"/>
                <a:ea typeface="+mj-ea"/>
              </a:rPr>
              <a:t>儲蓄</a:t>
            </a:r>
            <a:r>
              <a:rPr lang="zh-TW" altLang="en-US" sz="2400" b="1" dirty="0" smtClean="0">
                <a:latin typeface="+mj-ea"/>
                <a:ea typeface="+mj-ea"/>
              </a:rPr>
              <a:t> </a:t>
            </a:r>
            <a:r>
              <a:rPr lang="en-US" altLang="zh-TW" sz="4800" b="1" dirty="0" smtClean="0">
                <a:latin typeface="+mj-ea"/>
                <a:ea typeface="+mj-ea"/>
              </a:rPr>
              <a:t>S</a:t>
            </a:r>
            <a:r>
              <a:rPr lang="en-US" altLang="zh-TW" sz="2400" b="1" dirty="0" smtClean="0">
                <a:latin typeface="+mj-ea"/>
                <a:ea typeface="+mj-ea"/>
              </a:rPr>
              <a:t>aving</a:t>
            </a:r>
            <a:endParaRPr lang="zh-HK" altLang="en-US" sz="2400" b="1" dirty="0"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921500" y="4108102"/>
            <a:ext cx="34018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+mj-ea"/>
                <a:ea typeface="+mj-ea"/>
              </a:rPr>
              <a:t>獎學金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r>
              <a:rPr lang="zh-TW" altLang="en-US" sz="6000" b="1" dirty="0" smtClean="0">
                <a:latin typeface="+mj-ea"/>
                <a:ea typeface="+mj-ea"/>
              </a:rPr>
              <a:t>消費</a:t>
            </a:r>
            <a:r>
              <a:rPr lang="zh-TW" altLang="en-US" sz="2400" b="1" dirty="0" smtClean="0">
                <a:latin typeface="+mj-ea"/>
                <a:ea typeface="+mj-ea"/>
              </a:rPr>
              <a:t> </a:t>
            </a:r>
            <a:r>
              <a:rPr lang="en-US" altLang="zh-TW" sz="4800" b="1" dirty="0" smtClean="0">
                <a:latin typeface="+mj-ea"/>
                <a:ea typeface="+mj-ea"/>
              </a:rPr>
              <a:t>S</a:t>
            </a:r>
            <a:r>
              <a:rPr lang="en-US" altLang="zh-TW" sz="2400" b="1" dirty="0" smtClean="0">
                <a:latin typeface="+mj-ea"/>
                <a:ea typeface="+mj-ea"/>
              </a:rPr>
              <a:t>pending</a:t>
            </a:r>
            <a:endParaRPr lang="zh-HK" altLang="en-US" sz="2400" b="1" dirty="0"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40000" y="4015769"/>
            <a:ext cx="32768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+mj-ea"/>
                <a:ea typeface="+mj-ea"/>
              </a:rPr>
              <a:t>賣旗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r>
              <a:rPr lang="zh-TW" altLang="en-US" sz="6600" b="1" dirty="0" smtClean="0">
                <a:latin typeface="+mj-ea"/>
                <a:ea typeface="+mj-ea"/>
              </a:rPr>
              <a:t>分享</a:t>
            </a:r>
            <a:r>
              <a:rPr lang="zh-TW" altLang="en-US" sz="2400" b="1" dirty="0" smtClean="0">
                <a:latin typeface="+mj-ea"/>
                <a:ea typeface="+mj-ea"/>
              </a:rPr>
              <a:t> </a:t>
            </a:r>
            <a:r>
              <a:rPr lang="en-US" altLang="zh-TW" sz="4800" b="1" dirty="0" smtClean="0">
                <a:latin typeface="+mj-ea"/>
                <a:ea typeface="+mj-ea"/>
              </a:rPr>
              <a:t>S</a:t>
            </a:r>
            <a:r>
              <a:rPr lang="en-US" altLang="zh-TW" sz="2400" b="1" dirty="0" smtClean="0">
                <a:latin typeface="+mj-ea"/>
                <a:ea typeface="+mj-ea"/>
              </a:rPr>
              <a:t>haring</a:t>
            </a:r>
            <a:endParaRPr lang="zh-HK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671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6000" b="1" dirty="0">
                <a:solidFill>
                  <a:srgbClr val="547016"/>
                </a:solidFill>
              </a:rPr>
              <a:t>儲錢買</a:t>
            </a:r>
            <a:r>
              <a:rPr lang="zh-HK" altLang="en-US" sz="6000" b="1" dirty="0" smtClean="0">
                <a:solidFill>
                  <a:srgbClr val="547016"/>
                </a:solidFill>
              </a:rPr>
              <a:t>模型</a:t>
            </a:r>
            <a:r>
              <a:rPr lang="en-US" altLang="zh-TW" sz="6000" b="1" dirty="0" smtClean="0">
                <a:solidFill>
                  <a:srgbClr val="547016"/>
                </a:solidFill>
              </a:rPr>
              <a:t>?</a:t>
            </a:r>
            <a:endParaRPr lang="zh-HK" altLang="en-US" sz="6000" b="1" dirty="0">
              <a:solidFill>
                <a:srgbClr val="547016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+mj-ea"/>
                <a:ea typeface="+mj-ea"/>
              </a:rPr>
              <a:t>你很喜歡一盒模型玩具</a:t>
            </a:r>
            <a:r>
              <a:rPr lang="zh-TW" altLang="en-US" sz="4000" dirty="0" smtClean="0">
                <a:latin typeface="+mj-ea"/>
                <a:ea typeface="+mj-ea"/>
              </a:rPr>
              <a:t>，</a:t>
            </a:r>
            <a:r>
              <a:rPr lang="en-US" altLang="zh-TW" sz="4000" dirty="0">
                <a:latin typeface="+mj-ea"/>
                <a:ea typeface="+mj-ea"/>
              </a:rPr>
              <a:t/>
            </a:r>
            <a:br>
              <a:rPr lang="en-US" altLang="zh-TW" sz="4000" dirty="0">
                <a:latin typeface="+mj-ea"/>
                <a:ea typeface="+mj-ea"/>
              </a:rPr>
            </a:br>
            <a:r>
              <a:rPr lang="zh-TW" altLang="en-US" sz="4000" dirty="0" smtClean="0">
                <a:latin typeface="+mj-ea"/>
                <a:ea typeface="+mj-ea"/>
              </a:rPr>
              <a:t>你</a:t>
            </a:r>
            <a:r>
              <a:rPr lang="zh-TW" altLang="en-US" sz="4000" dirty="0">
                <a:latin typeface="+mj-ea"/>
                <a:ea typeface="+mj-ea"/>
              </a:rPr>
              <a:t>會如何儲蓄令自己</a:t>
            </a:r>
            <a:r>
              <a:rPr lang="zh-TW" altLang="en-US" sz="4000" dirty="0" smtClean="0">
                <a:latin typeface="+mj-ea"/>
                <a:ea typeface="+mj-ea"/>
              </a:rPr>
              <a:t>能</a:t>
            </a:r>
            <a:r>
              <a:rPr lang="en-US" altLang="zh-TW" sz="4000" dirty="0" smtClean="0">
                <a:latin typeface="+mj-ea"/>
                <a:ea typeface="+mj-ea"/>
              </a:rPr>
              <a:t/>
            </a:r>
            <a:br>
              <a:rPr lang="en-US" altLang="zh-TW" sz="4000" dirty="0" smtClean="0">
                <a:latin typeface="+mj-ea"/>
                <a:ea typeface="+mj-ea"/>
              </a:rPr>
            </a:br>
            <a:r>
              <a:rPr lang="zh-TW" altLang="en-US" sz="4000" dirty="0" smtClean="0">
                <a:latin typeface="+mj-ea"/>
                <a:ea typeface="+mj-ea"/>
              </a:rPr>
              <a:t>成功</a:t>
            </a:r>
            <a:r>
              <a:rPr lang="zh-TW" altLang="en-US" sz="4000" dirty="0">
                <a:latin typeface="+mj-ea"/>
                <a:ea typeface="+mj-ea"/>
              </a:rPr>
              <a:t>購買？</a:t>
            </a:r>
            <a:endParaRPr lang="zh-HK" altLang="en-US" sz="4000" dirty="0">
              <a:latin typeface="+mj-ea"/>
              <a:ea typeface="+mj-e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558">
            <a:off x="7557276" y="3268601"/>
            <a:ext cx="2901676" cy="218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28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97778" y="982132"/>
            <a:ext cx="9601196" cy="1303867"/>
          </a:xfrm>
        </p:spPr>
        <p:txBody>
          <a:bodyPr>
            <a:normAutofit/>
          </a:bodyPr>
          <a:lstStyle/>
          <a:p>
            <a:r>
              <a:rPr lang="zh-HK" altLang="en-US" sz="6000" b="1" dirty="0">
                <a:solidFill>
                  <a:srgbClr val="547016"/>
                </a:solidFill>
              </a:rPr>
              <a:t>儲錢買模型</a:t>
            </a:r>
            <a:r>
              <a:rPr lang="en-US" altLang="zh-TW" sz="6000" b="1" dirty="0">
                <a:solidFill>
                  <a:srgbClr val="547016"/>
                </a:solidFill>
              </a:rPr>
              <a:t>?</a:t>
            </a:r>
            <a:endParaRPr lang="zh-HK" altLang="en-US" sz="6000" dirty="0">
              <a:solidFill>
                <a:srgbClr val="547016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689274" y="2620607"/>
            <a:ext cx="2743200" cy="57626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altLang="zh-TW" b="1" dirty="0" smtClean="0">
                <a:solidFill>
                  <a:srgbClr val="7030A0"/>
                </a:solidFill>
                <a:latin typeface="+mj-ea"/>
                <a:ea typeface="+mj-ea"/>
              </a:rPr>
              <a:t>A.</a:t>
            </a:r>
            <a:r>
              <a:rPr lang="zh-TW" altLang="en-US" b="1" dirty="0" smtClean="0">
                <a:solidFill>
                  <a:srgbClr val="7030A0"/>
                </a:solidFill>
                <a:latin typeface="+mj-ea"/>
                <a:ea typeface="+mj-ea"/>
              </a:rPr>
              <a:t> </a:t>
            </a:r>
            <a:r>
              <a:rPr lang="zh-TW" altLang="zh-HK" b="1" dirty="0" smtClean="0">
                <a:solidFill>
                  <a:srgbClr val="7030A0"/>
                </a:solidFill>
                <a:latin typeface="+mj-ea"/>
                <a:ea typeface="+mj-ea"/>
              </a:rPr>
              <a:t>儘快儲蓄</a:t>
            </a:r>
            <a:endParaRPr lang="zh-HK" altLang="en-US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10" name="內容版面配置區 5"/>
          <p:cNvSpPr>
            <a:spLocks noGrp="1"/>
          </p:cNvSpPr>
          <p:nvPr>
            <p:ph sz="half" idx="2"/>
          </p:nvPr>
        </p:nvSpPr>
        <p:spPr>
          <a:xfrm>
            <a:off x="4749800" y="3217862"/>
            <a:ext cx="2743200" cy="263260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正常消費</a:t>
            </a:r>
            <a:r>
              <a:rPr lang="zh-TW" altLang="en-US" dirty="0" smtClean="0">
                <a:latin typeface="+mj-ea"/>
                <a:ea typeface="+mj-ea"/>
              </a:rPr>
              <a:t>，</a:t>
            </a:r>
            <a:r>
              <a:rPr lang="en-US" altLang="zh-TW" dirty="0" smtClean="0">
                <a:latin typeface="+mj-ea"/>
                <a:ea typeface="+mj-ea"/>
              </a:rPr>
              <a:t/>
            </a:r>
            <a:br>
              <a:rPr lang="en-US" altLang="zh-TW" dirty="0" smtClean="0">
                <a:latin typeface="+mj-ea"/>
                <a:ea typeface="+mj-ea"/>
              </a:rPr>
            </a:br>
            <a:r>
              <a:rPr lang="zh-TW" altLang="en-US" dirty="0" smtClean="0">
                <a:latin typeface="+mj-ea"/>
                <a:ea typeface="+mj-ea"/>
              </a:rPr>
              <a:t>逐</a:t>
            </a:r>
            <a:r>
              <a:rPr lang="zh-TW" altLang="en-US" dirty="0">
                <a:latin typeface="+mj-ea"/>
                <a:ea typeface="+mj-ea"/>
              </a:rPr>
              <a:t>少儲蓄</a:t>
            </a:r>
          </a:p>
          <a:p>
            <a:r>
              <a:rPr lang="zh-TW" altLang="en-US" dirty="0">
                <a:latin typeface="+mj-ea"/>
                <a:ea typeface="+mj-ea"/>
              </a:rPr>
              <a:t>減少不必要開支，例如汽水</a:t>
            </a:r>
            <a:endParaRPr lang="zh-HK" altLang="en-US" dirty="0">
              <a:latin typeface="+mj-ea"/>
              <a:ea typeface="+mj-ea"/>
            </a:endParaRPr>
          </a:p>
        </p:txBody>
      </p:sp>
      <p:sp>
        <p:nvSpPr>
          <p:cNvPr id="11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797800" y="2608081"/>
            <a:ext cx="2743200" cy="57626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altLang="zh-TW" b="1" dirty="0" smtClean="0">
                <a:solidFill>
                  <a:srgbClr val="7030A0"/>
                </a:solidFill>
                <a:latin typeface="+mj-ea"/>
                <a:ea typeface="+mj-ea"/>
              </a:rPr>
              <a:t>C.</a:t>
            </a:r>
            <a:r>
              <a:rPr lang="zh-TW" altLang="en-US" b="1" dirty="0" smtClean="0">
                <a:solidFill>
                  <a:srgbClr val="7030A0"/>
                </a:solidFill>
                <a:latin typeface="+mj-ea"/>
                <a:ea typeface="+mj-ea"/>
              </a:rPr>
              <a:t> </a:t>
            </a:r>
            <a:r>
              <a:rPr lang="zh-TW" altLang="zh-HK" b="1" dirty="0" smtClean="0">
                <a:solidFill>
                  <a:srgbClr val="7030A0"/>
                </a:solidFill>
                <a:latin typeface="+mj-ea"/>
                <a:ea typeface="+mj-ea"/>
              </a:rPr>
              <a:t>向</a:t>
            </a:r>
            <a:r>
              <a:rPr lang="zh-TW" altLang="zh-HK" b="1" dirty="0">
                <a:solidFill>
                  <a:srgbClr val="7030A0"/>
                </a:solidFill>
                <a:latin typeface="+mj-ea"/>
                <a:ea typeface="+mj-ea"/>
              </a:rPr>
              <a:t>家人</a:t>
            </a:r>
            <a:r>
              <a:rPr lang="zh-TW" altLang="zh-HK" b="1" dirty="0" smtClean="0">
                <a:solidFill>
                  <a:srgbClr val="7030A0"/>
                </a:solidFill>
                <a:latin typeface="+mj-ea"/>
                <a:ea typeface="+mj-ea"/>
              </a:rPr>
              <a:t>索取</a:t>
            </a:r>
            <a:endParaRPr lang="zh-HK" altLang="en-US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12" name="內容版面配置區 5"/>
          <p:cNvSpPr>
            <a:spLocks noGrp="1"/>
          </p:cNvSpPr>
          <p:nvPr>
            <p:ph sz="quarter" idx="4"/>
          </p:nvPr>
        </p:nvSpPr>
        <p:spPr>
          <a:xfrm>
            <a:off x="7797800" y="3217862"/>
            <a:ext cx="2743200" cy="263260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求父母買給</a:t>
            </a:r>
            <a:r>
              <a:rPr lang="zh-TW" altLang="en-US" dirty="0" smtClean="0">
                <a:latin typeface="+mj-ea"/>
                <a:ea typeface="+mj-ea"/>
              </a:rPr>
              <a:t>自己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zh-HK" dirty="0">
                <a:latin typeface="+mj-ea"/>
                <a:ea typeface="+mj-ea"/>
              </a:rPr>
              <a:t>將零用錢花在購買零食上</a:t>
            </a:r>
            <a:endParaRPr lang="zh-HK" altLang="en-US" dirty="0">
              <a:latin typeface="+mj-ea"/>
              <a:ea typeface="+mj-ea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4294967295"/>
          </p:nvPr>
        </p:nvSpPr>
        <p:spPr>
          <a:xfrm>
            <a:off x="1678484" y="3217863"/>
            <a:ext cx="2743200" cy="263207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zh-HK" dirty="0" smtClean="0">
                <a:latin typeface="+mj-ea"/>
                <a:ea typeface="+mj-ea"/>
              </a:rPr>
              <a:t>不</a:t>
            </a:r>
            <a:r>
              <a:rPr lang="zh-TW" altLang="zh-HK" dirty="0">
                <a:latin typeface="+mj-ea"/>
                <a:ea typeface="+mj-ea"/>
              </a:rPr>
              <a:t>吃早餐及</a:t>
            </a:r>
            <a:r>
              <a:rPr lang="zh-TW" altLang="zh-HK" dirty="0" smtClean="0">
                <a:latin typeface="+mj-ea"/>
                <a:ea typeface="+mj-ea"/>
              </a:rPr>
              <a:t>午餐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zh-HK" dirty="0" smtClean="0">
                <a:latin typeface="+mj-ea"/>
                <a:ea typeface="+mj-ea"/>
              </a:rPr>
              <a:t>以</a:t>
            </a:r>
            <a:r>
              <a:rPr lang="zh-TW" altLang="zh-HK" dirty="0">
                <a:latin typeface="+mj-ea"/>
                <a:ea typeface="+mj-ea"/>
              </a:rPr>
              <a:t>步行取代使用</a:t>
            </a:r>
            <a:r>
              <a:rPr lang="zh-TW" altLang="zh-HK" dirty="0" smtClean="0">
                <a:latin typeface="+mj-ea"/>
                <a:ea typeface="+mj-ea"/>
              </a:rPr>
              <a:t>交通工具</a:t>
            </a:r>
            <a:endParaRPr lang="zh-HK" altLang="en-US" dirty="0">
              <a:latin typeface="+mj-ea"/>
              <a:ea typeface="+mj-ea"/>
            </a:endParaRPr>
          </a:p>
          <a:p>
            <a:pPr marL="0" indent="0">
              <a:buNone/>
            </a:pPr>
            <a:endParaRPr lang="zh-HK" altLang="en-US" dirty="0">
              <a:latin typeface="+mj-ea"/>
              <a:ea typeface="+mj-ea"/>
            </a:endParaRPr>
          </a:p>
        </p:txBody>
      </p:sp>
      <p:sp>
        <p:nvSpPr>
          <p:cNvPr id="9" name="文字版面配置區 4"/>
          <p:cNvSpPr>
            <a:spLocks noGrp="1"/>
          </p:cNvSpPr>
          <p:nvPr>
            <p:ph type="body" idx="4294967295"/>
          </p:nvPr>
        </p:nvSpPr>
        <p:spPr>
          <a:xfrm>
            <a:off x="4751550" y="2621137"/>
            <a:ext cx="2743200" cy="57626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TW" sz="2800" b="1" dirty="0" smtClean="0">
                <a:solidFill>
                  <a:srgbClr val="7030A0"/>
                </a:solidFill>
                <a:latin typeface="+mj-ea"/>
                <a:ea typeface="+mj-ea"/>
              </a:rPr>
              <a:t>B</a:t>
            </a:r>
            <a:r>
              <a:rPr lang="en-US" altLang="zh-TW" sz="2800" b="1" dirty="0">
                <a:solidFill>
                  <a:srgbClr val="7030A0"/>
                </a:solidFill>
                <a:latin typeface="+mj-ea"/>
                <a:ea typeface="+mj-ea"/>
              </a:rPr>
              <a:t>.</a:t>
            </a:r>
            <a:r>
              <a:rPr lang="zh-TW" altLang="en-US" sz="2800" b="1" dirty="0">
                <a:solidFill>
                  <a:srgbClr val="7030A0"/>
                </a:solidFill>
                <a:latin typeface="+mj-ea"/>
                <a:ea typeface="+mj-ea"/>
              </a:rPr>
              <a:t> </a:t>
            </a:r>
            <a:r>
              <a:rPr lang="zh-TW" altLang="zh-HK" sz="2800" b="1" dirty="0">
                <a:solidFill>
                  <a:srgbClr val="7030A0"/>
                </a:solidFill>
                <a:latin typeface="+mj-ea"/>
                <a:ea typeface="+mj-ea"/>
              </a:rPr>
              <a:t>每天逐少儲蓄</a:t>
            </a:r>
            <a:endParaRPr lang="zh-HK" altLang="en-US" sz="2800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804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0" grpId="0" uiExpand="1" build="p" animBg="1"/>
      <p:bldP spid="11" grpId="0" uiExpand="1" build="p" animBg="1"/>
      <p:bldP spid="12" grpId="0" uiExpand="1" build="p" animBg="1"/>
      <p:bldP spid="6" grpId="0" uiExpand="1" build="p" animBg="1"/>
      <p:bldP spid="9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97778" y="982132"/>
            <a:ext cx="9601196" cy="1303867"/>
          </a:xfrm>
        </p:spPr>
        <p:txBody>
          <a:bodyPr>
            <a:normAutofit/>
          </a:bodyPr>
          <a:lstStyle/>
          <a:p>
            <a:r>
              <a:rPr lang="zh-HK" altLang="en-US" sz="6000" b="1" dirty="0">
                <a:solidFill>
                  <a:srgbClr val="547016"/>
                </a:solidFill>
              </a:rPr>
              <a:t>儲錢買模型</a:t>
            </a:r>
            <a:r>
              <a:rPr lang="en-US" altLang="zh-TW" sz="6000" b="1" dirty="0">
                <a:solidFill>
                  <a:srgbClr val="547016"/>
                </a:solidFill>
              </a:rPr>
              <a:t>?</a:t>
            </a:r>
            <a:endParaRPr lang="zh-HK" altLang="en-US" sz="6000" dirty="0">
              <a:solidFill>
                <a:srgbClr val="547016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701800" y="2633133"/>
            <a:ext cx="2743200" cy="57626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altLang="zh-TW" b="1" dirty="0" smtClean="0">
                <a:solidFill>
                  <a:srgbClr val="7030A0"/>
                </a:solidFill>
                <a:latin typeface="+mj-ea"/>
                <a:ea typeface="+mj-ea"/>
              </a:rPr>
              <a:t>A.</a:t>
            </a:r>
            <a:r>
              <a:rPr lang="zh-TW" altLang="en-US" b="1" dirty="0" smtClean="0">
                <a:solidFill>
                  <a:srgbClr val="7030A0"/>
                </a:solidFill>
                <a:latin typeface="+mj-ea"/>
                <a:ea typeface="+mj-ea"/>
              </a:rPr>
              <a:t> </a:t>
            </a:r>
            <a:r>
              <a:rPr lang="zh-TW" altLang="zh-HK" b="1" dirty="0" smtClean="0">
                <a:solidFill>
                  <a:srgbClr val="7030A0"/>
                </a:solidFill>
                <a:latin typeface="+mj-ea"/>
                <a:ea typeface="+mj-ea"/>
              </a:rPr>
              <a:t>儘快儲蓄</a:t>
            </a:r>
            <a:endParaRPr lang="zh-HK" altLang="en-US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1701800" y="3217862"/>
            <a:ext cx="2743200" cy="263260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zh-HK" dirty="0" smtClean="0">
                <a:latin typeface="+mj-ea"/>
                <a:ea typeface="+mj-ea"/>
              </a:rPr>
              <a:t>不</a:t>
            </a:r>
            <a:r>
              <a:rPr lang="zh-TW" altLang="zh-HK" dirty="0">
                <a:latin typeface="+mj-ea"/>
                <a:ea typeface="+mj-ea"/>
              </a:rPr>
              <a:t>吃早餐及</a:t>
            </a:r>
            <a:r>
              <a:rPr lang="zh-TW" altLang="zh-HK" dirty="0" smtClean="0">
                <a:latin typeface="+mj-ea"/>
                <a:ea typeface="+mj-ea"/>
              </a:rPr>
              <a:t>午餐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zh-HK" dirty="0" smtClean="0">
                <a:latin typeface="+mj-ea"/>
                <a:ea typeface="+mj-ea"/>
              </a:rPr>
              <a:t>以</a:t>
            </a:r>
            <a:r>
              <a:rPr lang="zh-TW" altLang="zh-HK" dirty="0">
                <a:latin typeface="+mj-ea"/>
                <a:ea typeface="+mj-ea"/>
              </a:rPr>
              <a:t>步行取代使用</a:t>
            </a:r>
            <a:r>
              <a:rPr lang="zh-TW" altLang="zh-HK" dirty="0" smtClean="0">
                <a:latin typeface="+mj-ea"/>
                <a:ea typeface="+mj-ea"/>
              </a:rPr>
              <a:t>交通工具</a:t>
            </a:r>
            <a:endParaRPr lang="zh-HK" altLang="en-US" dirty="0">
              <a:latin typeface="+mj-ea"/>
              <a:ea typeface="+mj-ea"/>
            </a:endParaRPr>
          </a:p>
          <a:p>
            <a:pPr marL="0" indent="0">
              <a:buNone/>
            </a:pPr>
            <a:endParaRPr lang="zh-HK" altLang="en-US" dirty="0">
              <a:latin typeface="+mj-ea"/>
              <a:ea typeface="+mj-ea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>
          <a:xfrm>
            <a:off x="4902200" y="4310325"/>
            <a:ext cx="4718304" cy="2632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營養不良</a:t>
            </a:r>
            <a:r>
              <a:rPr lang="en-US" altLang="zh-TW" sz="3200" b="1" dirty="0" smtClean="0">
                <a:solidFill>
                  <a:srgbClr val="FF0000"/>
                </a:solidFill>
                <a:latin typeface="+mj-ea"/>
                <a:ea typeface="+mj-ea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你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在街上暈倒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了</a:t>
            </a:r>
            <a:r>
              <a:rPr lang="en-US" altLang="zh-TW" sz="3200" b="1" dirty="0" smtClean="0">
                <a:solidFill>
                  <a:srgbClr val="FF0000"/>
                </a:solidFill>
                <a:latin typeface="+mj-ea"/>
                <a:ea typeface="+mj-ea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儲蓄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要用來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看醫生</a:t>
            </a:r>
            <a:endParaRPr lang="zh-HK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475" y="2633663"/>
            <a:ext cx="2371725" cy="1677987"/>
          </a:xfrm>
        </p:spPr>
      </p:pic>
    </p:spTree>
    <p:extLst>
      <p:ext uri="{BB962C8B-B14F-4D97-AF65-F5344CB8AC3E}">
        <p14:creationId xmlns:p14="http://schemas.microsoft.com/office/powerpoint/2010/main" val="33781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97778" y="982132"/>
            <a:ext cx="9601196" cy="1303867"/>
          </a:xfrm>
        </p:spPr>
        <p:txBody>
          <a:bodyPr>
            <a:normAutofit/>
          </a:bodyPr>
          <a:lstStyle/>
          <a:p>
            <a:r>
              <a:rPr lang="zh-HK" altLang="en-US" sz="6000" b="1" dirty="0">
                <a:solidFill>
                  <a:srgbClr val="547016"/>
                </a:solidFill>
              </a:rPr>
              <a:t>儲錢買模型</a:t>
            </a:r>
            <a:r>
              <a:rPr lang="en-US" altLang="zh-TW" sz="6000" b="1" dirty="0">
                <a:solidFill>
                  <a:srgbClr val="547016"/>
                </a:solidFill>
              </a:rPr>
              <a:t>?</a:t>
            </a:r>
            <a:endParaRPr lang="zh-HK" altLang="en-US" sz="6000" dirty="0">
              <a:solidFill>
                <a:srgbClr val="547016"/>
              </a:solidFill>
            </a:endParaRPr>
          </a:p>
        </p:txBody>
      </p:sp>
      <p:sp>
        <p:nvSpPr>
          <p:cNvPr id="11" name="文字版面配置區 4"/>
          <p:cNvSpPr>
            <a:spLocks noGrp="1"/>
          </p:cNvSpPr>
          <p:nvPr>
            <p:ph type="body" idx="1"/>
          </p:nvPr>
        </p:nvSpPr>
        <p:spPr>
          <a:xfrm>
            <a:off x="1765299" y="2633133"/>
            <a:ext cx="2743200" cy="57626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altLang="zh-TW" b="1" dirty="0" smtClean="0">
                <a:solidFill>
                  <a:srgbClr val="7030A0"/>
                </a:solidFill>
                <a:latin typeface="+mj-ea"/>
                <a:ea typeface="+mj-ea"/>
              </a:rPr>
              <a:t>B.</a:t>
            </a:r>
            <a:r>
              <a:rPr lang="zh-TW" altLang="en-US" b="1" dirty="0" smtClean="0">
                <a:solidFill>
                  <a:srgbClr val="7030A0"/>
                </a:solidFill>
                <a:latin typeface="+mj-ea"/>
                <a:ea typeface="+mj-ea"/>
              </a:rPr>
              <a:t> </a:t>
            </a:r>
            <a:r>
              <a:rPr lang="zh-TW" altLang="zh-HK" b="1" dirty="0" smtClean="0">
                <a:solidFill>
                  <a:srgbClr val="7030A0"/>
                </a:solidFill>
                <a:latin typeface="+mj-ea"/>
                <a:ea typeface="+mj-ea"/>
              </a:rPr>
              <a:t>每天</a:t>
            </a:r>
            <a:r>
              <a:rPr lang="zh-TW" altLang="zh-HK" b="1" dirty="0">
                <a:solidFill>
                  <a:srgbClr val="7030A0"/>
                </a:solidFill>
                <a:latin typeface="+mj-ea"/>
                <a:ea typeface="+mj-ea"/>
              </a:rPr>
              <a:t>逐少儲蓄</a:t>
            </a:r>
            <a:endParaRPr lang="zh-HK" altLang="en-US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>
          <a:xfrm>
            <a:off x="4902200" y="4310325"/>
            <a:ext cx="4718304" cy="2632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b="1" dirty="0">
                <a:solidFill>
                  <a:srgbClr val="00B050"/>
                </a:solidFill>
                <a:latin typeface="+mj-ea"/>
                <a:ea typeface="+mj-ea"/>
              </a:rPr>
              <a:t>成功買到心頭</a:t>
            </a:r>
            <a:r>
              <a:rPr lang="zh-TW" altLang="en-US" sz="3200" b="1" dirty="0" smtClean="0">
                <a:solidFill>
                  <a:srgbClr val="00B050"/>
                </a:solidFill>
                <a:latin typeface="+mj-ea"/>
                <a:ea typeface="+mj-ea"/>
              </a:rPr>
              <a:t>好</a:t>
            </a:r>
            <a:endParaRPr lang="en-US" altLang="zh-TW" sz="3200" b="1" dirty="0" smtClean="0">
              <a:solidFill>
                <a:srgbClr val="00B050"/>
              </a:solidFill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zh-TW" altLang="en-US" sz="3200" b="1" dirty="0" smtClean="0">
                <a:solidFill>
                  <a:srgbClr val="00B050"/>
                </a:solidFill>
                <a:latin typeface="+mj-ea"/>
                <a:ea typeface="+mj-ea"/>
              </a:rPr>
              <a:t>養成</a:t>
            </a:r>
            <a:r>
              <a:rPr lang="zh-TW" altLang="en-US" sz="3200" b="1" dirty="0">
                <a:solidFill>
                  <a:srgbClr val="00B050"/>
                </a:solidFill>
                <a:latin typeface="+mj-ea"/>
                <a:ea typeface="+mj-ea"/>
              </a:rPr>
              <a:t>良好儲蓄習慣</a:t>
            </a:r>
            <a:endParaRPr lang="zh-HK" altLang="en-US" sz="32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12" name="內容版面配置區 5"/>
          <p:cNvSpPr>
            <a:spLocks noGrp="1"/>
          </p:cNvSpPr>
          <p:nvPr>
            <p:ph sz="quarter" idx="4"/>
          </p:nvPr>
        </p:nvSpPr>
        <p:spPr>
          <a:xfrm>
            <a:off x="1765299" y="3217862"/>
            <a:ext cx="2743200" cy="263260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正常消費</a:t>
            </a:r>
            <a:r>
              <a:rPr lang="zh-TW" altLang="en-US" dirty="0" smtClean="0">
                <a:latin typeface="+mj-ea"/>
                <a:ea typeface="+mj-ea"/>
              </a:rPr>
              <a:t>，</a:t>
            </a:r>
            <a:r>
              <a:rPr lang="en-US" altLang="zh-TW" dirty="0" smtClean="0">
                <a:latin typeface="+mj-ea"/>
                <a:ea typeface="+mj-ea"/>
              </a:rPr>
              <a:t/>
            </a:r>
            <a:br>
              <a:rPr lang="en-US" altLang="zh-TW" dirty="0" smtClean="0">
                <a:latin typeface="+mj-ea"/>
                <a:ea typeface="+mj-ea"/>
              </a:rPr>
            </a:br>
            <a:r>
              <a:rPr lang="zh-TW" altLang="en-US" dirty="0" smtClean="0">
                <a:latin typeface="+mj-ea"/>
                <a:ea typeface="+mj-ea"/>
              </a:rPr>
              <a:t>逐</a:t>
            </a:r>
            <a:r>
              <a:rPr lang="zh-TW" altLang="en-US" dirty="0">
                <a:latin typeface="+mj-ea"/>
                <a:ea typeface="+mj-ea"/>
              </a:rPr>
              <a:t>少儲蓄</a:t>
            </a:r>
          </a:p>
          <a:p>
            <a:r>
              <a:rPr lang="zh-TW" altLang="en-US" dirty="0">
                <a:latin typeface="+mj-ea"/>
                <a:ea typeface="+mj-ea"/>
              </a:rPr>
              <a:t>減少不必要開支，例如汽水</a:t>
            </a:r>
            <a:endParaRPr lang="zh-HK" altLang="en-US" dirty="0">
              <a:latin typeface="+mj-ea"/>
              <a:ea typeface="+mj-ea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03" y="2676257"/>
            <a:ext cx="1875659" cy="155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0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97778" y="982132"/>
            <a:ext cx="9601196" cy="1303867"/>
          </a:xfrm>
        </p:spPr>
        <p:txBody>
          <a:bodyPr>
            <a:normAutofit/>
          </a:bodyPr>
          <a:lstStyle/>
          <a:p>
            <a:r>
              <a:rPr lang="zh-HK" altLang="en-US" sz="6000" b="1" dirty="0">
                <a:solidFill>
                  <a:srgbClr val="547016"/>
                </a:solidFill>
              </a:rPr>
              <a:t>儲錢買模型</a:t>
            </a:r>
            <a:r>
              <a:rPr lang="en-US" altLang="zh-TW" sz="6000" b="1" dirty="0">
                <a:solidFill>
                  <a:srgbClr val="547016"/>
                </a:solidFill>
              </a:rPr>
              <a:t>?</a:t>
            </a:r>
            <a:endParaRPr lang="zh-HK" altLang="en-US" sz="6000" dirty="0">
              <a:solidFill>
                <a:srgbClr val="547016"/>
              </a:solidFill>
            </a:endParaRPr>
          </a:p>
        </p:txBody>
      </p:sp>
      <p:sp>
        <p:nvSpPr>
          <p:cNvPr id="9" name="文字版面配置區 4"/>
          <p:cNvSpPr>
            <a:spLocks noGrp="1"/>
          </p:cNvSpPr>
          <p:nvPr>
            <p:ph type="body" idx="1"/>
          </p:nvPr>
        </p:nvSpPr>
        <p:spPr>
          <a:xfrm>
            <a:off x="1727200" y="2667000"/>
            <a:ext cx="2743200" cy="57626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altLang="zh-TW" b="1" dirty="0" smtClean="0">
                <a:solidFill>
                  <a:srgbClr val="7030A0"/>
                </a:solidFill>
                <a:latin typeface="+mj-ea"/>
                <a:ea typeface="+mj-ea"/>
              </a:rPr>
              <a:t>C.</a:t>
            </a:r>
            <a:r>
              <a:rPr lang="zh-TW" altLang="en-US" b="1" dirty="0" smtClean="0">
                <a:solidFill>
                  <a:srgbClr val="7030A0"/>
                </a:solidFill>
                <a:latin typeface="+mj-ea"/>
                <a:ea typeface="+mj-ea"/>
              </a:rPr>
              <a:t> </a:t>
            </a:r>
            <a:r>
              <a:rPr lang="zh-TW" altLang="zh-HK" b="1" dirty="0" smtClean="0">
                <a:solidFill>
                  <a:srgbClr val="7030A0"/>
                </a:solidFill>
                <a:latin typeface="+mj-ea"/>
                <a:ea typeface="+mj-ea"/>
              </a:rPr>
              <a:t>向</a:t>
            </a:r>
            <a:r>
              <a:rPr lang="zh-TW" altLang="zh-HK" b="1" dirty="0">
                <a:solidFill>
                  <a:srgbClr val="7030A0"/>
                </a:solidFill>
                <a:latin typeface="+mj-ea"/>
                <a:ea typeface="+mj-ea"/>
              </a:rPr>
              <a:t>家人</a:t>
            </a:r>
            <a:r>
              <a:rPr lang="zh-TW" altLang="zh-HK" b="1" dirty="0" smtClean="0">
                <a:solidFill>
                  <a:srgbClr val="7030A0"/>
                </a:solidFill>
                <a:latin typeface="+mj-ea"/>
                <a:ea typeface="+mj-ea"/>
              </a:rPr>
              <a:t>索取</a:t>
            </a:r>
            <a:endParaRPr lang="zh-HK" altLang="en-US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>
          <a:xfrm>
            <a:off x="4902200" y="4310325"/>
            <a:ext cx="4718304" cy="2632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HK" altLang="en-US" sz="3200" b="1" dirty="0">
                <a:solidFill>
                  <a:srgbClr val="FF0000"/>
                </a:solidFill>
                <a:latin typeface="+mj-ea"/>
                <a:ea typeface="+mj-ea"/>
              </a:rPr>
              <a:t>被家人拒絕</a:t>
            </a:r>
            <a:endParaRPr lang="en-US" altLang="zh-TW" sz="32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未能買到心頭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好</a:t>
            </a:r>
            <a:endParaRPr lang="zh-HK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內容版面配置區 5"/>
          <p:cNvSpPr>
            <a:spLocks noGrp="1"/>
          </p:cNvSpPr>
          <p:nvPr>
            <p:ph type="body" sz="quarter" idx="3"/>
          </p:nvPr>
        </p:nvSpPr>
        <p:spPr>
          <a:xfrm>
            <a:off x="1727200" y="3263900"/>
            <a:ext cx="2743200" cy="279400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t"/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求父母買給自己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zh-TW" altLang="zh-HK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將零用錢花在購買零食上</a:t>
            </a:r>
            <a:endParaRPr lang="zh-HK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2638949"/>
            <a:ext cx="1671376" cy="1671376"/>
          </a:xfrm>
        </p:spPr>
      </p:pic>
    </p:spTree>
    <p:extLst>
      <p:ext uri="{BB962C8B-B14F-4D97-AF65-F5344CB8AC3E}">
        <p14:creationId xmlns:p14="http://schemas.microsoft.com/office/powerpoint/2010/main" val="252746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6000" b="1" dirty="0">
                <a:solidFill>
                  <a:srgbClr val="547016"/>
                </a:solidFill>
              </a:rPr>
              <a:t>儲錢買</a:t>
            </a:r>
            <a:r>
              <a:rPr lang="zh-HK" altLang="en-US" sz="6000" b="1" dirty="0" smtClean="0">
                <a:solidFill>
                  <a:srgbClr val="547016"/>
                </a:solidFill>
              </a:rPr>
              <a:t>模型</a:t>
            </a:r>
            <a:r>
              <a:rPr lang="en-US" altLang="zh-TW" sz="6000" b="1" dirty="0" smtClean="0">
                <a:solidFill>
                  <a:srgbClr val="547016"/>
                </a:solidFill>
              </a:rPr>
              <a:t>?</a:t>
            </a:r>
            <a:endParaRPr lang="zh-HK" altLang="en-US" sz="6000" b="1" dirty="0">
              <a:solidFill>
                <a:srgbClr val="547016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9600" b="1" dirty="0" smtClean="0">
                <a:solidFill>
                  <a:srgbClr val="008A3E"/>
                </a:solidFill>
                <a:latin typeface="+mj-ea"/>
                <a:ea typeface="+mj-ea"/>
              </a:rPr>
              <a:t>合理儲蓄</a:t>
            </a:r>
            <a:endParaRPr lang="en-US" altLang="zh-TW" sz="9600" b="1" dirty="0" smtClean="0">
              <a:solidFill>
                <a:srgbClr val="008A3E"/>
              </a:solidFill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zh-TW" altLang="en-US" sz="9600" b="1" dirty="0" smtClean="0">
                <a:solidFill>
                  <a:srgbClr val="008A3E"/>
                </a:solidFill>
                <a:latin typeface="+mj-ea"/>
                <a:ea typeface="+mj-ea"/>
              </a:rPr>
              <a:t>量力而為</a:t>
            </a:r>
            <a:endParaRPr lang="zh-HK" altLang="en-US" sz="9600" b="1" dirty="0">
              <a:solidFill>
                <a:srgbClr val="008A3E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6436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547016"/>
                </a:solidFill>
              </a:rPr>
              <a:t>獎學金點用好</a:t>
            </a:r>
            <a:r>
              <a:rPr lang="en-US" altLang="zh-TW" sz="6000" b="1" dirty="0" smtClean="0">
                <a:solidFill>
                  <a:srgbClr val="547016"/>
                </a:solidFill>
              </a:rPr>
              <a:t>?</a:t>
            </a:r>
            <a:endParaRPr lang="zh-HK" altLang="en-US" sz="6000" b="1" dirty="0">
              <a:solidFill>
                <a:srgbClr val="547016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+mj-ea"/>
                <a:ea typeface="+mj-ea"/>
              </a:rPr>
              <a:t>你因</a:t>
            </a:r>
            <a:r>
              <a:rPr lang="zh-TW" altLang="en-US" sz="4000" dirty="0">
                <a:latin typeface="+mj-ea"/>
                <a:ea typeface="+mj-ea"/>
              </a:rPr>
              <a:t>考試成績良好</a:t>
            </a:r>
            <a:r>
              <a:rPr lang="zh-TW" altLang="en-US" sz="4000" dirty="0" smtClean="0">
                <a:latin typeface="+mj-ea"/>
                <a:ea typeface="+mj-ea"/>
              </a:rPr>
              <a:t>獲得</a:t>
            </a:r>
            <a:r>
              <a:rPr lang="en-US" altLang="zh-TW" sz="4000" dirty="0" smtClean="0">
                <a:latin typeface="+mj-ea"/>
                <a:ea typeface="+mj-ea"/>
              </a:rPr>
              <a:t/>
            </a:r>
            <a:br>
              <a:rPr lang="en-US" altLang="zh-TW" sz="4000" dirty="0" smtClean="0">
                <a:latin typeface="+mj-ea"/>
                <a:ea typeface="+mj-ea"/>
              </a:rPr>
            </a:br>
            <a:r>
              <a:rPr lang="zh-TW" altLang="en-US" sz="4000" dirty="0" smtClean="0">
                <a:latin typeface="+mj-ea"/>
                <a:ea typeface="+mj-ea"/>
              </a:rPr>
              <a:t>小量</a:t>
            </a:r>
            <a:r>
              <a:rPr lang="zh-TW" altLang="en-US" sz="4000" dirty="0">
                <a:latin typeface="+mj-ea"/>
                <a:ea typeface="+mj-ea"/>
              </a:rPr>
              <a:t>獎學金，應如何運用</a:t>
            </a:r>
            <a:r>
              <a:rPr lang="zh-TW" altLang="en-US" sz="4000" dirty="0" smtClean="0">
                <a:latin typeface="+mj-ea"/>
                <a:ea typeface="+mj-ea"/>
              </a:rPr>
              <a:t>？</a:t>
            </a:r>
            <a:endParaRPr lang="zh-HK" altLang="en-US" sz="4000" dirty="0">
              <a:latin typeface="+mj-ea"/>
              <a:ea typeface="+mj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1" y="3505912"/>
            <a:ext cx="2657474" cy="225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444</Words>
  <Application>Microsoft Office PowerPoint</Application>
  <PresentationFormat>Widescreen</PresentationFormat>
  <Paragraphs>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微軟正黑體</vt:lpstr>
      <vt:lpstr>新細明體</vt:lpstr>
      <vt:lpstr>Arial</vt:lpstr>
      <vt:lpstr>Garamond</vt:lpstr>
      <vt:lpstr>有機</vt:lpstr>
      <vt:lpstr>健康正向生活計劃</vt:lpstr>
      <vt:lpstr>金錢的運用</vt:lpstr>
      <vt:lpstr>儲錢買模型?</vt:lpstr>
      <vt:lpstr>儲錢買模型?</vt:lpstr>
      <vt:lpstr>儲錢買模型?</vt:lpstr>
      <vt:lpstr>儲錢買模型?</vt:lpstr>
      <vt:lpstr>儲錢買模型?</vt:lpstr>
      <vt:lpstr>儲錢買模型?</vt:lpstr>
      <vt:lpstr>獎學金點用好?</vt:lpstr>
      <vt:lpstr>獎學金點用好?</vt:lpstr>
      <vt:lpstr>獎學金點用好?</vt:lpstr>
      <vt:lpstr>獎學金點用好?</vt:lpstr>
      <vt:lpstr>獎學金點用好?</vt:lpstr>
      <vt:lpstr>獎學金點用好?</vt:lpstr>
      <vt:lpstr>賣旗買唔買?</vt:lpstr>
      <vt:lpstr>賣旗買唔買?</vt:lpstr>
      <vt:lpstr>賣旗買唔買?</vt:lpstr>
      <vt:lpstr>賣旗買唔買?</vt:lpstr>
      <vt:lpstr>賣旗買唔買?</vt:lpstr>
      <vt:lpstr>賣旗買唔買?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金錢的運用</dc:title>
  <dc:creator>Lenovo's User</dc:creator>
  <cp:lastModifiedBy>LEUNG, Candy Y L</cp:lastModifiedBy>
  <cp:revision>24</cp:revision>
  <dcterms:created xsi:type="dcterms:W3CDTF">2017-06-22T11:33:28Z</dcterms:created>
  <dcterms:modified xsi:type="dcterms:W3CDTF">2021-05-28T02:17:19Z</dcterms:modified>
  <cp:contentStatus/>
</cp:coreProperties>
</file>