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26/03/2021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5445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4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5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6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26/03/2021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93159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7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6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9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26/03/2021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5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26/03/2021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470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26/03/2021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213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26/03/2021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512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52644" y="2111973"/>
            <a:ext cx="9566031" cy="1646302"/>
          </a:xfrm>
        </p:spPr>
        <p:txBody>
          <a:bodyPr/>
          <a:lstStyle/>
          <a:p>
            <a:r>
              <a:rPr lang="zh-TW" altLang="en-US" sz="8800" b="1" dirty="0" smtClean="0">
                <a:solidFill>
                  <a:schemeClr val="tx2"/>
                </a:solidFill>
              </a:rPr>
              <a:t>健康正向生活計劃</a:t>
            </a:r>
            <a:endParaRPr lang="zh-HK" altLang="en-US" sz="8800" b="1" dirty="0">
              <a:solidFill>
                <a:schemeClr val="tx2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696853" y="3547260"/>
            <a:ext cx="3258362" cy="1096899"/>
          </a:xfrm>
        </p:spPr>
        <p:txBody>
          <a:bodyPr>
            <a:normAutofit/>
          </a:bodyPr>
          <a:lstStyle/>
          <a:p>
            <a:r>
              <a:rPr lang="en-US" altLang="zh-TW" sz="3200" b="1" smtClean="0">
                <a:latin typeface="+mj-ea"/>
                <a:ea typeface="+mj-ea"/>
              </a:rPr>
              <a:t>2021-2022</a:t>
            </a:r>
            <a:endParaRPr lang="zh-HK" altLang="en-US" sz="3200" b="1" dirty="0">
              <a:latin typeface="+mj-ea"/>
              <a:ea typeface="+mj-ea"/>
            </a:endParaRPr>
          </a:p>
        </p:txBody>
      </p:sp>
      <p:pic>
        <p:nvPicPr>
          <p:cNvPr id="13" name="圖片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178" y="387181"/>
            <a:ext cx="3691890" cy="997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2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97" y="3114675"/>
            <a:ext cx="4482275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邊樣健康</a:t>
            </a:r>
            <a:r>
              <a:rPr lang="en-US" altLang="zh-TW" sz="6000" dirty="0" smtClean="0"/>
              <a:t>D</a:t>
            </a:r>
            <a:r>
              <a:rPr lang="zh-TW" altLang="en-US" sz="6000" dirty="0" smtClean="0"/>
              <a:t>？</a:t>
            </a:r>
            <a:endParaRPr lang="zh-HK" altLang="en-US" sz="6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403" y="2171700"/>
            <a:ext cx="5351145" cy="343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橢圓 10"/>
          <p:cNvSpPr/>
          <p:nvPr/>
        </p:nvSpPr>
        <p:spPr>
          <a:xfrm>
            <a:off x="7120700" y="2505075"/>
            <a:ext cx="3638550" cy="31051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56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500" dirty="0" smtClean="0"/>
              <a:t>記住三低</a:t>
            </a:r>
            <a:endParaRPr lang="zh-HK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健康飲食 你做得</a:t>
            </a:r>
            <a:r>
              <a:rPr lang="zh-TW" altLang="en-US" sz="3200" dirty="0"/>
              <a:t>到</a:t>
            </a:r>
            <a:endParaRPr lang="zh-HK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7486842" y="6120884"/>
            <a:ext cx="404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資料來源：</a:t>
            </a:r>
            <a:r>
              <a:rPr lang="zh-HK" altLang="en-US" dirty="0" smtClean="0"/>
              <a:t>h</a:t>
            </a:r>
            <a:r>
              <a:rPr lang="zh-HK" altLang="en-US" dirty="0"/>
              <a:t>ttp://www.philcheung.com</a:t>
            </a:r>
          </a:p>
        </p:txBody>
      </p:sp>
    </p:spTree>
    <p:extLst>
      <p:ext uri="{BB962C8B-B14F-4D97-AF65-F5344CB8AC3E}">
        <p14:creationId xmlns:p14="http://schemas.microsoft.com/office/powerpoint/2010/main" val="27992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15127" y="2258354"/>
            <a:ext cx="8361229" cy="2098226"/>
          </a:xfrm>
        </p:spPr>
        <p:txBody>
          <a:bodyPr/>
          <a:lstStyle/>
          <a:p>
            <a:r>
              <a:rPr lang="zh-TW" altLang="en-US" sz="16600" b="1" dirty="0" smtClean="0"/>
              <a:t>三低</a:t>
            </a:r>
            <a:endParaRPr lang="zh-HK" altLang="en-US" sz="166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79904" y="4134079"/>
            <a:ext cx="6831673" cy="1086237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三低飲食知多少</a:t>
            </a:r>
            <a:endParaRPr lang="zh-HK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238500" y="1409700"/>
            <a:ext cx="386516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700" b="1" dirty="0" smtClean="0"/>
              <a:t>低</a:t>
            </a:r>
            <a:endParaRPr lang="zh-HK" altLang="en-US" sz="115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7103661" y="171450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solidFill>
                  <a:srgbClr val="C00000"/>
                </a:solidFill>
              </a:rPr>
              <a:t>糖</a:t>
            </a:r>
            <a:endParaRPr lang="zh-HK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103660" y="3034963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鹽</a:t>
            </a:r>
            <a:endParaRPr lang="zh-HK" altLang="en-US" sz="6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03659" y="435542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</a:rPr>
              <a:t>脂</a:t>
            </a:r>
            <a:endParaRPr lang="zh-HK" alt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b="1" dirty="0" smtClean="0">
                <a:solidFill>
                  <a:srgbClr val="C00000"/>
                </a:solidFill>
              </a:rPr>
              <a:t>低糖</a:t>
            </a:r>
            <a:endParaRPr lang="zh-HK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23900" y="2189594"/>
            <a:ext cx="3855720" cy="301105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避免過量進食</a:t>
            </a:r>
            <a:r>
              <a:rPr lang="zh-TW" altLang="en-US" sz="2400" dirty="0"/>
              <a:t>糖水、蛋糕等</a:t>
            </a:r>
            <a:r>
              <a:rPr lang="zh-TW" altLang="en-US" sz="2400" dirty="0" smtClean="0"/>
              <a:t>甜品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避免飲用太多汽水</a:t>
            </a:r>
            <a:r>
              <a:rPr lang="zh-TW" altLang="en-US" sz="2400" dirty="0"/>
              <a:t>及</a:t>
            </a:r>
            <a:r>
              <a:rPr lang="zh-TW" altLang="en-US" sz="2400" dirty="0" smtClean="0"/>
              <a:t>果汁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/>
              <a:t>糖份過高</a:t>
            </a:r>
            <a:r>
              <a:rPr lang="zh-TW" altLang="en-US" sz="2400" dirty="0" smtClean="0"/>
              <a:t>，會降低身體對抗</a:t>
            </a:r>
            <a:r>
              <a:rPr lang="zh-TW" altLang="en-US" sz="2400" dirty="0"/>
              <a:t>細菌和病毒的免疫系統能力</a:t>
            </a:r>
            <a:endParaRPr lang="zh-HK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8360" t="28109" r="28207" b="24147"/>
          <a:stretch/>
        </p:blipFill>
        <p:spPr>
          <a:xfrm>
            <a:off x="5515897" y="0"/>
            <a:ext cx="6607277" cy="68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低鹽</a:t>
            </a:r>
            <a:r>
              <a:rPr lang="zh-TW" altLang="en-US" sz="9600" b="1" dirty="0">
                <a:solidFill>
                  <a:srgbClr val="C00000"/>
                </a:solidFill>
              </a:rPr>
              <a:t/>
            </a:r>
            <a:br>
              <a:rPr lang="zh-TW" altLang="en-US" sz="9600" b="1" dirty="0">
                <a:solidFill>
                  <a:srgbClr val="C00000"/>
                </a:solidFill>
              </a:rPr>
            </a:br>
            <a:endParaRPr lang="zh-HK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23900" y="2189594"/>
            <a:ext cx="3855720" cy="301105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/>
              <a:t>少吃鹽分，</a:t>
            </a:r>
            <a:r>
              <a:rPr lang="zh-TW" altLang="en-US" sz="2400" dirty="0" smtClean="0"/>
              <a:t>例如快餐</a:t>
            </a:r>
            <a:r>
              <a:rPr lang="zh-TW" altLang="en-US" sz="2400" dirty="0"/>
              <a:t>食物</a:t>
            </a:r>
            <a:r>
              <a:rPr lang="zh-TW" altLang="en-US" sz="2400" dirty="0" smtClean="0"/>
              <a:t>、湯麵</a:t>
            </a:r>
            <a:r>
              <a:rPr lang="zh-TW" altLang="en-US" sz="2400" dirty="0"/>
              <a:t>的湯、淋上過多醬</a:t>
            </a:r>
            <a:r>
              <a:rPr lang="zh-TW" altLang="en-US" sz="2400" dirty="0" smtClean="0"/>
              <a:t>汁的食物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少吃加工醃製食物，例如香腸</a:t>
            </a:r>
            <a:r>
              <a:rPr lang="zh-TW" altLang="en-US" sz="2400" dirty="0"/>
              <a:t>、煙腿、午餐</a:t>
            </a:r>
            <a:r>
              <a:rPr lang="zh-TW" altLang="en-US" sz="2400" dirty="0" smtClean="0"/>
              <a:t>肉、鹹魚等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身體鹽份過多</a:t>
            </a:r>
            <a:r>
              <a:rPr lang="zh-TW" altLang="en-US" sz="2400" dirty="0"/>
              <a:t>容易引起高血壓</a:t>
            </a:r>
            <a:endParaRPr lang="zh-HK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8432" r="16504"/>
          <a:stretch/>
        </p:blipFill>
        <p:spPr>
          <a:xfrm>
            <a:off x="5467350" y="0"/>
            <a:ext cx="672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b="1" dirty="0">
                <a:solidFill>
                  <a:schemeClr val="accent6">
                    <a:lumMod val="75000"/>
                  </a:schemeClr>
                </a:solidFill>
              </a:rPr>
              <a:t>低脂</a:t>
            </a:r>
            <a:r>
              <a:rPr lang="zh-TW" altLang="en-US" sz="9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zh-TW" altLang="en-US" sz="9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zh-TW" altLang="en-US" sz="9600" b="1" dirty="0">
                <a:solidFill>
                  <a:srgbClr val="C00000"/>
                </a:solidFill>
              </a:rPr>
              <a:t/>
            </a:r>
            <a:br>
              <a:rPr lang="zh-TW" altLang="en-US" sz="9600" b="1" dirty="0">
                <a:solidFill>
                  <a:srgbClr val="C00000"/>
                </a:solidFill>
              </a:rPr>
            </a:br>
            <a:endParaRPr lang="zh-HK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23900" y="2189594"/>
            <a:ext cx="4191000" cy="301105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/>
              <a:t>多選擇低脂或脫脂</a:t>
            </a:r>
            <a:r>
              <a:rPr lang="zh-TW" altLang="en-US" sz="2400" dirty="0" smtClean="0"/>
              <a:t>牛奶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少吃薯</a:t>
            </a:r>
            <a:r>
              <a:rPr lang="zh-TW" altLang="en-US" sz="2400" dirty="0"/>
              <a:t>片和脆</a:t>
            </a:r>
            <a:r>
              <a:rPr lang="zh-TW" altLang="en-US" sz="2400" dirty="0" smtClean="0"/>
              <a:t>條等油炸食品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/>
              <a:t>少吃紅肉</a:t>
            </a:r>
            <a:r>
              <a:rPr lang="zh-TW" altLang="en-US" sz="2400" dirty="0" smtClean="0"/>
              <a:t>，以海鮮</a:t>
            </a:r>
            <a:r>
              <a:rPr lang="zh-TW" altLang="en-US" sz="2400" dirty="0"/>
              <a:t>或雞胸作</a:t>
            </a:r>
            <a:r>
              <a:rPr lang="zh-TW" altLang="en-US" sz="2400" dirty="0" smtClean="0"/>
              <a:t>主菜</a:t>
            </a:r>
            <a:endParaRPr lang="en-US" altLang="zh-TW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過多脂肪不但會令你超重，更會增加心臟病及中風的</a:t>
            </a:r>
            <a:r>
              <a:rPr lang="zh-TW" altLang="en-US" sz="2400" dirty="0"/>
              <a:t>風險</a:t>
            </a:r>
            <a:endParaRPr lang="zh-HK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3770" t="3723" r="23775" b="533"/>
          <a:stretch/>
        </p:blipFill>
        <p:spPr>
          <a:xfrm>
            <a:off x="550545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邊樣健康</a:t>
            </a:r>
            <a:r>
              <a:rPr lang="en-US" altLang="zh-TW" sz="6000" dirty="0" smtClean="0"/>
              <a:t>D</a:t>
            </a:r>
            <a:r>
              <a:rPr lang="zh-TW" altLang="en-US" sz="6000" dirty="0" smtClean="0"/>
              <a:t>？</a:t>
            </a:r>
            <a:endParaRPr lang="zh-HK" altLang="en-US" sz="60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196840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786" y="2171700"/>
            <a:ext cx="4087813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橢圓 10"/>
          <p:cNvSpPr/>
          <p:nvPr/>
        </p:nvSpPr>
        <p:spPr>
          <a:xfrm>
            <a:off x="2150745" y="2667000"/>
            <a:ext cx="3638550" cy="31051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51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45" y="2171700"/>
            <a:ext cx="3914775" cy="391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邊樣健康</a:t>
            </a:r>
            <a:r>
              <a:rPr lang="en-US" altLang="zh-TW" sz="6000" dirty="0" smtClean="0"/>
              <a:t>D</a:t>
            </a:r>
            <a:r>
              <a:rPr lang="zh-TW" altLang="en-US" sz="6000" dirty="0" smtClean="0"/>
              <a:t>？</a:t>
            </a:r>
            <a:endParaRPr lang="zh-HK" altLang="en-US" sz="6000" dirty="0"/>
          </a:p>
        </p:txBody>
      </p:sp>
      <p:sp>
        <p:nvSpPr>
          <p:cNvPr id="11" name="橢圓 10"/>
          <p:cNvSpPr/>
          <p:nvPr/>
        </p:nvSpPr>
        <p:spPr>
          <a:xfrm>
            <a:off x="2150745" y="2667000"/>
            <a:ext cx="3638550" cy="31051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18432" r="16504"/>
          <a:stretch/>
        </p:blipFill>
        <p:spPr>
          <a:xfrm>
            <a:off x="7347585" y="2171700"/>
            <a:ext cx="3810635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07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486025"/>
            <a:ext cx="4368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邊樣健康</a:t>
            </a:r>
            <a:r>
              <a:rPr lang="en-US" altLang="zh-TW" sz="6000" dirty="0" smtClean="0"/>
              <a:t>D</a:t>
            </a:r>
            <a:r>
              <a:rPr lang="zh-TW" altLang="en-US" sz="6000" dirty="0" smtClean="0"/>
              <a:t>？</a:t>
            </a:r>
            <a:endParaRPr lang="zh-HK" altLang="en-US" sz="6000" dirty="0"/>
          </a:p>
        </p:txBody>
      </p:sp>
      <p:sp>
        <p:nvSpPr>
          <p:cNvPr id="11" name="橢圓 10"/>
          <p:cNvSpPr/>
          <p:nvPr/>
        </p:nvSpPr>
        <p:spPr>
          <a:xfrm>
            <a:off x="2150745" y="2667000"/>
            <a:ext cx="3638550" cy="31051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2286000"/>
            <a:ext cx="4902200" cy="36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67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72</TotalTime>
  <Words>181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微軟正黑體</vt:lpstr>
      <vt:lpstr>Arial</vt:lpstr>
      <vt:lpstr>Franklin Gothic Book</vt:lpstr>
      <vt:lpstr>Crop</vt:lpstr>
      <vt:lpstr>健康正向生活計劃</vt:lpstr>
      <vt:lpstr>三低</vt:lpstr>
      <vt:lpstr>PowerPoint Presentation</vt:lpstr>
      <vt:lpstr>低糖</vt:lpstr>
      <vt:lpstr>低鹽 </vt:lpstr>
      <vt:lpstr>低脂  </vt:lpstr>
      <vt:lpstr>邊樣健康D？</vt:lpstr>
      <vt:lpstr>邊樣健康D？</vt:lpstr>
      <vt:lpstr>邊樣健康D？</vt:lpstr>
      <vt:lpstr>邊樣健康D？</vt:lpstr>
      <vt:lpstr>記住三低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三低</dc:title>
  <dc:creator>Rex</dc:creator>
  <cp:lastModifiedBy>LO, Samia S M</cp:lastModifiedBy>
  <cp:revision>14</cp:revision>
  <dcterms:created xsi:type="dcterms:W3CDTF">2017-10-18T09:04:54Z</dcterms:created>
  <dcterms:modified xsi:type="dcterms:W3CDTF">2021-03-26T07:35:24Z</dcterms:modified>
  <cp:contentStatus/>
</cp:coreProperties>
</file>